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6"/>
  </p:notesMasterIdLst>
  <p:sldIdLst>
    <p:sldId id="475" r:id="rId3"/>
    <p:sldId id="256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3" r:id="rId12"/>
    <p:sldId id="266" r:id="rId13"/>
    <p:sldId id="290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62" r:id="rId23"/>
    <p:sldId id="292" r:id="rId24"/>
    <p:sldId id="293" r:id="rId25"/>
    <p:sldId id="275" r:id="rId26"/>
    <p:sldId id="276" r:id="rId27"/>
    <p:sldId id="277" r:id="rId28"/>
    <p:sldId id="278" r:id="rId29"/>
    <p:sldId id="279" r:id="rId30"/>
    <p:sldId id="474" r:id="rId31"/>
    <p:sldId id="476" r:id="rId32"/>
    <p:sldId id="486" r:id="rId33"/>
    <p:sldId id="487" r:id="rId34"/>
    <p:sldId id="280" r:id="rId35"/>
    <p:sldId id="477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485" r:id="rId46"/>
    <p:sldId id="296" r:id="rId47"/>
    <p:sldId id="484" r:id="rId48"/>
    <p:sldId id="498" r:id="rId49"/>
    <p:sldId id="478" r:id="rId50"/>
    <p:sldId id="489" r:id="rId51"/>
    <p:sldId id="488" r:id="rId52"/>
    <p:sldId id="490" r:id="rId53"/>
    <p:sldId id="491" r:id="rId54"/>
    <p:sldId id="492" r:id="rId55"/>
    <p:sldId id="499" r:id="rId56"/>
    <p:sldId id="483" r:id="rId57"/>
    <p:sldId id="291" r:id="rId58"/>
    <p:sldId id="493" r:id="rId59"/>
    <p:sldId id="500" r:id="rId60"/>
    <p:sldId id="494" r:id="rId61"/>
    <p:sldId id="322" r:id="rId62"/>
    <p:sldId id="294" r:id="rId63"/>
    <p:sldId id="295" r:id="rId64"/>
    <p:sldId id="323" r:id="rId65"/>
    <p:sldId id="495" r:id="rId66"/>
    <p:sldId id="324" r:id="rId67"/>
    <p:sldId id="297" r:id="rId68"/>
    <p:sldId id="298" r:id="rId69"/>
    <p:sldId id="300" r:id="rId70"/>
    <p:sldId id="301" r:id="rId71"/>
    <p:sldId id="302" r:id="rId72"/>
    <p:sldId id="496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25" r:id="rId81"/>
    <p:sldId id="311" r:id="rId82"/>
    <p:sldId id="312" r:id="rId83"/>
    <p:sldId id="313" r:id="rId84"/>
    <p:sldId id="326" r:id="rId85"/>
    <p:sldId id="314" r:id="rId86"/>
    <p:sldId id="315" r:id="rId87"/>
    <p:sldId id="316" r:id="rId88"/>
    <p:sldId id="338" r:id="rId89"/>
    <p:sldId id="339" r:id="rId90"/>
    <p:sldId id="340" r:id="rId91"/>
    <p:sldId id="344" r:id="rId92"/>
    <p:sldId id="341" r:id="rId93"/>
    <p:sldId id="342" r:id="rId94"/>
    <p:sldId id="343" r:id="rId95"/>
    <p:sldId id="327" r:id="rId96"/>
    <p:sldId id="328" r:id="rId97"/>
    <p:sldId id="329" r:id="rId98"/>
    <p:sldId id="336" r:id="rId99"/>
    <p:sldId id="330" r:id="rId100"/>
    <p:sldId id="331" r:id="rId101"/>
    <p:sldId id="332" r:id="rId102"/>
    <p:sldId id="333" r:id="rId103"/>
    <p:sldId id="334" r:id="rId104"/>
    <p:sldId id="335" r:id="rId10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8ECE7-7B03-4F56-908F-8C2975C612AD}" v="21" dt="2021-11-30T13:34:14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3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microsoft.com/office/2015/10/relationships/revisionInfo" Target="revisionInfo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ás Ignacio Araya Rivera" userId="d33c523cfd04ac5b" providerId="LiveId" clId="{9A8121A1-5E41-49B4-AB59-83A32213BFBD}"/>
    <pc:docChg chg="undo custSel addSld delSld modSld sldOrd">
      <pc:chgData name="Nicolás Ignacio Araya Rivera" userId="d33c523cfd04ac5b" providerId="LiveId" clId="{9A8121A1-5E41-49B4-AB59-83A32213BFBD}" dt="2021-11-27T22:38:06.078" v="853" actId="207"/>
      <pc:docMkLst>
        <pc:docMk/>
      </pc:docMkLst>
      <pc:sldChg chg="modSp">
        <pc:chgData name="Nicolás Ignacio Araya Rivera" userId="d33c523cfd04ac5b" providerId="LiveId" clId="{9A8121A1-5E41-49B4-AB59-83A32213BFBD}" dt="2021-11-27T22:20:03.238" v="844"/>
        <pc:sldMkLst>
          <pc:docMk/>
          <pc:sldMk cId="4062778046" sldId="262"/>
        </pc:sldMkLst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4062778046" sldId="262"/>
            <ac:spMk id="2" creationId="{72AB4100-38A0-4A68-BDDD-47CDD2AEC14D}"/>
          </ac:spMkLst>
        </pc:spChg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4062778046" sldId="262"/>
            <ac:spMk id="3" creationId="{1FB372A7-0AB7-43E4-BB55-79242821D431}"/>
          </ac:spMkLst>
        </pc:spChg>
      </pc:sldChg>
      <pc:sldChg chg="modSp">
        <pc:chgData name="Nicolás Ignacio Araya Rivera" userId="d33c523cfd04ac5b" providerId="LiveId" clId="{9A8121A1-5E41-49B4-AB59-83A32213BFBD}" dt="2021-11-27T22:20:03.238" v="844"/>
        <pc:sldMkLst>
          <pc:docMk/>
          <pc:sldMk cId="2959236020" sldId="263"/>
        </pc:sldMkLst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2959236020" sldId="263"/>
            <ac:spMk id="2" creationId="{DA3ACF74-7D26-4C77-80D8-EF55679F4837}"/>
          </ac:spMkLst>
        </pc:spChg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2959236020" sldId="263"/>
            <ac:spMk id="3" creationId="{FF5C9685-21AA-4C58-A51E-4AC1646588DA}"/>
          </ac:spMkLst>
        </pc:spChg>
      </pc:sldChg>
      <pc:sldChg chg="addSp delSp modSp mod">
        <pc:chgData name="Nicolás Ignacio Araya Rivera" userId="d33c523cfd04ac5b" providerId="LiveId" clId="{9A8121A1-5E41-49B4-AB59-83A32213BFBD}" dt="2021-11-21T19:33:26.869" v="50" actId="1076"/>
        <pc:sldMkLst>
          <pc:docMk/>
          <pc:sldMk cId="2850171827" sldId="280"/>
        </pc:sldMkLst>
        <pc:spChg chg="del">
          <ac:chgData name="Nicolás Ignacio Araya Rivera" userId="d33c523cfd04ac5b" providerId="LiveId" clId="{9A8121A1-5E41-49B4-AB59-83A32213BFBD}" dt="2021-11-21T19:32:03.611" v="43" actId="21"/>
          <ac:spMkLst>
            <pc:docMk/>
            <pc:sldMk cId="2850171827" sldId="280"/>
            <ac:spMk id="3" creationId="{00000000-0000-0000-0000-000000000000}"/>
          </ac:spMkLst>
        </pc:spChg>
        <pc:picChg chg="del">
          <ac:chgData name="Nicolás Ignacio Araya Rivera" userId="d33c523cfd04ac5b" providerId="LiveId" clId="{9A8121A1-5E41-49B4-AB59-83A32213BFBD}" dt="2021-11-21T19:32:03.611" v="43" actId="21"/>
          <ac:picMkLst>
            <pc:docMk/>
            <pc:sldMk cId="2850171827" sldId="280"/>
            <ac:picMk id="4" creationId="{00000000-0000-0000-0000-000000000000}"/>
          </ac:picMkLst>
        </pc:picChg>
        <pc:picChg chg="add mod">
          <ac:chgData name="Nicolás Ignacio Araya Rivera" userId="d33c523cfd04ac5b" providerId="LiveId" clId="{9A8121A1-5E41-49B4-AB59-83A32213BFBD}" dt="2021-11-21T19:33:26.869" v="50" actId="1076"/>
          <ac:picMkLst>
            <pc:docMk/>
            <pc:sldMk cId="2850171827" sldId="280"/>
            <ac:picMk id="5" creationId="{C868A46F-1AB7-445C-9EE0-F88D6E1994AA}"/>
          </ac:picMkLst>
        </pc:picChg>
      </pc:sldChg>
      <pc:sldChg chg="modSp mod">
        <pc:chgData name="Nicolás Ignacio Araya Rivera" userId="d33c523cfd04ac5b" providerId="LiveId" clId="{9A8121A1-5E41-49B4-AB59-83A32213BFBD}" dt="2021-11-21T19:31:22.151" v="41" actId="207"/>
        <pc:sldMkLst>
          <pc:docMk/>
          <pc:sldMk cId="2303253699" sldId="281"/>
        </pc:sldMkLst>
        <pc:spChg chg="mod">
          <ac:chgData name="Nicolás Ignacio Araya Rivera" userId="d33c523cfd04ac5b" providerId="LiveId" clId="{9A8121A1-5E41-49B4-AB59-83A32213BFBD}" dt="2021-11-21T19:31:22.151" v="41" actId="207"/>
          <ac:spMkLst>
            <pc:docMk/>
            <pc:sldMk cId="2303253699" sldId="281"/>
            <ac:spMk id="3" creationId="{00000000-0000-0000-0000-000000000000}"/>
          </ac:spMkLst>
        </pc:spChg>
        <pc:spChg chg="mod">
          <ac:chgData name="Nicolás Ignacio Araya Rivera" userId="d33c523cfd04ac5b" providerId="LiveId" clId="{9A8121A1-5E41-49B4-AB59-83A32213BFBD}" dt="2021-11-21T19:31:13.313" v="40" actId="947"/>
          <ac:spMkLst>
            <pc:docMk/>
            <pc:sldMk cId="2303253699" sldId="281"/>
            <ac:spMk id="4" creationId="{00000000-0000-0000-0000-000000000000}"/>
          </ac:spMkLst>
        </pc:spChg>
      </pc:sldChg>
      <pc:sldChg chg="modSp mod">
        <pc:chgData name="Nicolás Ignacio Araya Rivera" userId="d33c523cfd04ac5b" providerId="LiveId" clId="{9A8121A1-5E41-49B4-AB59-83A32213BFBD}" dt="2021-11-23T02:37:26.596" v="187" actId="20577"/>
        <pc:sldMkLst>
          <pc:docMk/>
          <pc:sldMk cId="3443367696" sldId="282"/>
        </pc:sldMkLst>
        <pc:spChg chg="mod">
          <ac:chgData name="Nicolás Ignacio Araya Rivera" userId="d33c523cfd04ac5b" providerId="LiveId" clId="{9A8121A1-5E41-49B4-AB59-83A32213BFBD}" dt="2021-11-23T02:37:26.596" v="187" actId="20577"/>
          <ac:spMkLst>
            <pc:docMk/>
            <pc:sldMk cId="3443367696" sldId="282"/>
            <ac:spMk id="4" creationId="{00000000-0000-0000-0000-000000000000}"/>
          </ac:spMkLst>
        </pc:spChg>
      </pc:sldChg>
      <pc:sldChg chg="modSp">
        <pc:chgData name="Nicolás Ignacio Araya Rivera" userId="d33c523cfd04ac5b" providerId="LiveId" clId="{9A8121A1-5E41-49B4-AB59-83A32213BFBD}" dt="2021-11-23T02:18:20.890" v="86" actId="403"/>
        <pc:sldMkLst>
          <pc:docMk/>
          <pc:sldMk cId="3333009298" sldId="284"/>
        </pc:sldMkLst>
        <pc:spChg chg="mod">
          <ac:chgData name="Nicolás Ignacio Araya Rivera" userId="d33c523cfd04ac5b" providerId="LiveId" clId="{9A8121A1-5E41-49B4-AB59-83A32213BFBD}" dt="2021-11-23T02:18:20.890" v="86" actId="403"/>
          <ac:spMkLst>
            <pc:docMk/>
            <pc:sldMk cId="3333009298" sldId="284"/>
            <ac:spMk id="2" creationId="{00000000-0000-0000-0000-000000000000}"/>
          </ac:spMkLst>
        </pc:spChg>
      </pc:sldChg>
      <pc:sldChg chg="modSp mod">
        <pc:chgData name="Nicolás Ignacio Araya Rivera" userId="d33c523cfd04ac5b" providerId="LiveId" clId="{9A8121A1-5E41-49B4-AB59-83A32213BFBD}" dt="2021-11-23T02:22:27.079" v="91" actId="14100"/>
        <pc:sldMkLst>
          <pc:docMk/>
          <pc:sldMk cId="3363730828" sldId="285"/>
        </pc:sldMkLst>
        <pc:spChg chg="mod">
          <ac:chgData name="Nicolás Ignacio Araya Rivera" userId="d33c523cfd04ac5b" providerId="LiveId" clId="{9A8121A1-5E41-49B4-AB59-83A32213BFBD}" dt="2021-11-23T02:22:27.079" v="91" actId="14100"/>
          <ac:spMkLst>
            <pc:docMk/>
            <pc:sldMk cId="3363730828" sldId="285"/>
            <ac:spMk id="2" creationId="{00000000-0000-0000-0000-000000000000}"/>
          </ac:spMkLst>
        </pc:spChg>
      </pc:sldChg>
      <pc:sldChg chg="modSp mod">
        <pc:chgData name="Nicolás Ignacio Araya Rivera" userId="d33c523cfd04ac5b" providerId="LiveId" clId="{9A8121A1-5E41-49B4-AB59-83A32213BFBD}" dt="2021-11-23T02:25:56.293" v="133" actId="1076"/>
        <pc:sldMkLst>
          <pc:docMk/>
          <pc:sldMk cId="355540308" sldId="286"/>
        </pc:sldMkLst>
        <pc:spChg chg="mod">
          <ac:chgData name="Nicolás Ignacio Araya Rivera" userId="d33c523cfd04ac5b" providerId="LiveId" clId="{9A8121A1-5E41-49B4-AB59-83A32213BFBD}" dt="2021-11-23T02:25:56.293" v="133" actId="1076"/>
          <ac:spMkLst>
            <pc:docMk/>
            <pc:sldMk cId="355540308" sldId="286"/>
            <ac:spMk id="2" creationId="{00000000-0000-0000-0000-000000000000}"/>
          </ac:spMkLst>
        </pc:spChg>
      </pc:sldChg>
      <pc:sldChg chg="modSp mod">
        <pc:chgData name="Nicolás Ignacio Araya Rivera" userId="d33c523cfd04ac5b" providerId="LiveId" clId="{9A8121A1-5E41-49B4-AB59-83A32213BFBD}" dt="2021-11-23T02:29:27.514" v="162" actId="207"/>
        <pc:sldMkLst>
          <pc:docMk/>
          <pc:sldMk cId="2421310757" sldId="287"/>
        </pc:sldMkLst>
        <pc:spChg chg="mod">
          <ac:chgData name="Nicolás Ignacio Araya Rivera" userId="d33c523cfd04ac5b" providerId="LiveId" clId="{9A8121A1-5E41-49B4-AB59-83A32213BFBD}" dt="2021-11-23T02:29:27.514" v="162" actId="207"/>
          <ac:spMkLst>
            <pc:docMk/>
            <pc:sldMk cId="2421310757" sldId="287"/>
            <ac:spMk id="2" creationId="{00000000-0000-0000-0000-000000000000}"/>
          </ac:spMkLst>
        </pc:spChg>
      </pc:sldChg>
      <pc:sldChg chg="modSp mod">
        <pc:chgData name="Nicolás Ignacio Araya Rivera" userId="d33c523cfd04ac5b" providerId="LiveId" clId="{9A8121A1-5E41-49B4-AB59-83A32213BFBD}" dt="2021-11-23T02:42:30.159" v="193" actId="207"/>
        <pc:sldMkLst>
          <pc:docMk/>
          <pc:sldMk cId="3388889063" sldId="288"/>
        </pc:sldMkLst>
        <pc:spChg chg="mod">
          <ac:chgData name="Nicolás Ignacio Araya Rivera" userId="d33c523cfd04ac5b" providerId="LiveId" clId="{9A8121A1-5E41-49B4-AB59-83A32213BFBD}" dt="2021-11-23T02:42:30.159" v="193" actId="207"/>
          <ac:spMkLst>
            <pc:docMk/>
            <pc:sldMk cId="3388889063" sldId="288"/>
            <ac:spMk id="2" creationId="{00000000-0000-0000-0000-000000000000}"/>
          </ac:spMkLst>
        </pc:spChg>
      </pc:sldChg>
      <pc:sldChg chg="modSp mod">
        <pc:chgData name="Nicolás Ignacio Araya Rivera" userId="d33c523cfd04ac5b" providerId="LiveId" clId="{9A8121A1-5E41-49B4-AB59-83A32213BFBD}" dt="2021-11-23T02:40:11.084" v="191" actId="207"/>
        <pc:sldMkLst>
          <pc:docMk/>
          <pc:sldMk cId="1377571961" sldId="289"/>
        </pc:sldMkLst>
        <pc:spChg chg="mod">
          <ac:chgData name="Nicolás Ignacio Araya Rivera" userId="d33c523cfd04ac5b" providerId="LiveId" clId="{9A8121A1-5E41-49B4-AB59-83A32213BFBD}" dt="2021-11-23T02:40:11.084" v="191" actId="207"/>
          <ac:spMkLst>
            <pc:docMk/>
            <pc:sldMk cId="1377571961" sldId="289"/>
            <ac:spMk id="2" creationId="{00000000-0000-0000-0000-000000000000}"/>
          </ac:spMkLst>
        </pc:spChg>
      </pc:sldChg>
      <pc:sldChg chg="modSp add modAnim">
        <pc:chgData name="Nicolás Ignacio Araya Rivera" userId="d33c523cfd04ac5b" providerId="LiveId" clId="{9A8121A1-5E41-49B4-AB59-83A32213BFBD}" dt="2021-11-27T19:50:26.275" v="661" actId="207"/>
        <pc:sldMkLst>
          <pc:docMk/>
          <pc:sldMk cId="184364717" sldId="291"/>
        </pc:sldMkLst>
        <pc:spChg chg="mod">
          <ac:chgData name="Nicolás Ignacio Araya Rivera" userId="d33c523cfd04ac5b" providerId="LiveId" clId="{9A8121A1-5E41-49B4-AB59-83A32213BFBD}" dt="2021-11-27T19:50:26.275" v="661" actId="207"/>
          <ac:spMkLst>
            <pc:docMk/>
            <pc:sldMk cId="184364717" sldId="291"/>
            <ac:spMk id="2" creationId="{00000000-0000-0000-0000-000000000000}"/>
          </ac:spMkLst>
        </pc:spChg>
      </pc:sldChg>
      <pc:sldChg chg="modSp">
        <pc:chgData name="Nicolás Ignacio Araya Rivera" userId="d33c523cfd04ac5b" providerId="LiveId" clId="{9A8121A1-5E41-49B4-AB59-83A32213BFBD}" dt="2021-11-27T22:20:03.238" v="844"/>
        <pc:sldMkLst>
          <pc:docMk/>
          <pc:sldMk cId="3456997813" sldId="292"/>
        </pc:sldMkLst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3456997813" sldId="292"/>
            <ac:spMk id="2" creationId="{D5BF2599-4CAE-4536-8D67-B07A8DCB0673}"/>
          </ac:spMkLst>
        </pc:spChg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3456997813" sldId="292"/>
            <ac:spMk id="3" creationId="{FA49E8BE-D4C1-4C25-B40D-4383C88E52E6}"/>
          </ac:spMkLst>
        </pc:spChg>
      </pc:sldChg>
      <pc:sldChg chg="modSp del mod">
        <pc:chgData name="Nicolás Ignacio Araya Rivera" userId="d33c523cfd04ac5b" providerId="LiveId" clId="{9A8121A1-5E41-49B4-AB59-83A32213BFBD}" dt="2021-11-21T19:54:41.010" v="79" actId="47"/>
        <pc:sldMkLst>
          <pc:docMk/>
          <pc:sldMk cId="3961155311" sldId="294"/>
        </pc:sldMkLst>
        <pc:spChg chg="mod">
          <ac:chgData name="Nicolás Ignacio Araya Rivera" userId="d33c523cfd04ac5b" providerId="LiveId" clId="{9A8121A1-5E41-49B4-AB59-83A32213BFBD}" dt="2021-11-21T19:54:29.534" v="78" actId="20577"/>
          <ac:spMkLst>
            <pc:docMk/>
            <pc:sldMk cId="3961155311" sldId="294"/>
            <ac:spMk id="3" creationId="{A8EB1D00-2D31-4D72-9905-E23F8397EEE5}"/>
          </ac:spMkLst>
        </pc:spChg>
      </pc:sldChg>
      <pc:sldChg chg="addSp modSp mod">
        <pc:chgData name="Nicolás Ignacio Araya Rivera" userId="d33c523cfd04ac5b" providerId="LiveId" clId="{9A8121A1-5E41-49B4-AB59-83A32213BFBD}" dt="2021-11-23T02:24:25.525" v="113" actId="1076"/>
        <pc:sldMkLst>
          <pc:docMk/>
          <pc:sldMk cId="1937081014" sldId="296"/>
        </pc:sldMkLst>
        <pc:spChg chg="add mod">
          <ac:chgData name="Nicolás Ignacio Araya Rivera" userId="d33c523cfd04ac5b" providerId="LiveId" clId="{9A8121A1-5E41-49B4-AB59-83A32213BFBD}" dt="2021-11-23T02:24:25.525" v="113" actId="1076"/>
          <ac:spMkLst>
            <pc:docMk/>
            <pc:sldMk cId="1937081014" sldId="296"/>
            <ac:spMk id="3" creationId="{0FE50ABE-7E2A-4B07-89D1-51FD54CAE716}"/>
          </ac:spMkLst>
        </pc:spChg>
      </pc:sldChg>
      <pc:sldChg chg="modSp mod">
        <pc:chgData name="Nicolás Ignacio Araya Rivera" userId="d33c523cfd04ac5b" providerId="LiveId" clId="{9A8121A1-5E41-49B4-AB59-83A32213BFBD}" dt="2021-11-27T20:59:31.475" v="814" actId="20577"/>
        <pc:sldMkLst>
          <pc:docMk/>
          <pc:sldMk cId="172943587" sldId="297"/>
        </pc:sldMkLst>
        <pc:spChg chg="mod">
          <ac:chgData name="Nicolás Ignacio Araya Rivera" userId="d33c523cfd04ac5b" providerId="LiveId" clId="{9A8121A1-5E41-49B4-AB59-83A32213BFBD}" dt="2021-11-27T20:59:31.475" v="814" actId="20577"/>
          <ac:spMkLst>
            <pc:docMk/>
            <pc:sldMk cId="172943587" sldId="297"/>
            <ac:spMk id="2" creationId="{00000000-0000-0000-0000-000000000000}"/>
          </ac:spMkLst>
        </pc:spChg>
      </pc:sldChg>
      <pc:sldChg chg="modSp mod modAnim">
        <pc:chgData name="Nicolás Ignacio Araya Rivera" userId="d33c523cfd04ac5b" providerId="LiveId" clId="{9A8121A1-5E41-49B4-AB59-83A32213BFBD}" dt="2021-11-27T21:02:20.664" v="824" actId="207"/>
        <pc:sldMkLst>
          <pc:docMk/>
          <pc:sldMk cId="3597154661" sldId="298"/>
        </pc:sldMkLst>
        <pc:spChg chg="mod">
          <ac:chgData name="Nicolás Ignacio Araya Rivera" userId="d33c523cfd04ac5b" providerId="LiveId" clId="{9A8121A1-5E41-49B4-AB59-83A32213BFBD}" dt="2021-11-27T21:02:20.664" v="824" actId="207"/>
          <ac:spMkLst>
            <pc:docMk/>
            <pc:sldMk cId="3597154661" sldId="298"/>
            <ac:spMk id="3" creationId="{00000000-0000-0000-0000-000000000000}"/>
          </ac:spMkLst>
        </pc:spChg>
        <pc:spChg chg="mod">
          <ac:chgData name="Nicolás Ignacio Araya Rivera" userId="d33c523cfd04ac5b" providerId="LiveId" clId="{9A8121A1-5E41-49B4-AB59-83A32213BFBD}" dt="2021-11-27T21:00:43.350" v="818" actId="1076"/>
          <ac:spMkLst>
            <pc:docMk/>
            <pc:sldMk cId="3597154661" sldId="298"/>
            <ac:spMk id="4" creationId="{00000000-0000-0000-0000-000000000000}"/>
          </ac:spMkLst>
        </pc:spChg>
        <pc:spChg chg="mod">
          <ac:chgData name="Nicolás Ignacio Araya Rivera" userId="d33c523cfd04ac5b" providerId="LiveId" clId="{9A8121A1-5E41-49B4-AB59-83A32213BFBD}" dt="2021-11-27T20:22:04.680" v="803" actId="207"/>
          <ac:spMkLst>
            <pc:docMk/>
            <pc:sldMk cId="3597154661" sldId="298"/>
            <ac:spMk id="6" creationId="{00000000-0000-0000-0000-000000000000}"/>
          </ac:spMkLst>
        </pc:spChg>
      </pc:sldChg>
      <pc:sldChg chg="modSp mod modAnim">
        <pc:chgData name="Nicolás Ignacio Araya Rivera" userId="d33c523cfd04ac5b" providerId="LiveId" clId="{9A8121A1-5E41-49B4-AB59-83A32213BFBD}" dt="2021-11-27T21:06:20.266" v="827"/>
        <pc:sldMkLst>
          <pc:docMk/>
          <pc:sldMk cId="2672873251" sldId="300"/>
        </pc:sldMkLst>
        <pc:spChg chg="mod">
          <ac:chgData name="Nicolás Ignacio Araya Rivera" userId="d33c523cfd04ac5b" providerId="LiveId" clId="{9A8121A1-5E41-49B4-AB59-83A32213BFBD}" dt="2021-11-27T20:22:09.124" v="804" actId="207"/>
          <ac:spMkLst>
            <pc:docMk/>
            <pc:sldMk cId="2672873251" sldId="300"/>
            <ac:spMk id="2" creationId="{00000000-0000-0000-0000-000000000000}"/>
          </ac:spMkLst>
        </pc:spChg>
        <pc:spChg chg="mod">
          <ac:chgData name="Nicolás Ignacio Araya Rivera" userId="d33c523cfd04ac5b" providerId="LiveId" clId="{9A8121A1-5E41-49B4-AB59-83A32213BFBD}" dt="2021-11-27T20:22:12.456" v="805" actId="207"/>
          <ac:spMkLst>
            <pc:docMk/>
            <pc:sldMk cId="2672873251" sldId="300"/>
            <ac:spMk id="4" creationId="{00000000-0000-0000-0000-000000000000}"/>
          </ac:spMkLst>
        </pc:spChg>
        <pc:spChg chg="mod">
          <ac:chgData name="Nicolás Ignacio Araya Rivera" userId="d33c523cfd04ac5b" providerId="LiveId" clId="{9A8121A1-5E41-49B4-AB59-83A32213BFBD}" dt="2021-11-27T20:22:21.459" v="807" actId="207"/>
          <ac:spMkLst>
            <pc:docMk/>
            <pc:sldMk cId="2672873251" sldId="300"/>
            <ac:spMk id="6" creationId="{00000000-0000-0000-0000-000000000000}"/>
          </ac:spMkLst>
        </pc:spChg>
      </pc:sldChg>
      <pc:sldChg chg="modSp mod">
        <pc:chgData name="Nicolás Ignacio Araya Rivera" userId="d33c523cfd04ac5b" providerId="LiveId" clId="{9A8121A1-5E41-49B4-AB59-83A32213BFBD}" dt="2021-11-27T21:08:27.008" v="831" actId="1076"/>
        <pc:sldMkLst>
          <pc:docMk/>
          <pc:sldMk cId="2350907374" sldId="301"/>
        </pc:sldMkLst>
        <pc:spChg chg="mod">
          <ac:chgData name="Nicolás Ignacio Araya Rivera" userId="d33c523cfd04ac5b" providerId="LiveId" clId="{9A8121A1-5E41-49B4-AB59-83A32213BFBD}" dt="2021-11-27T21:08:27.008" v="831" actId="1076"/>
          <ac:spMkLst>
            <pc:docMk/>
            <pc:sldMk cId="2350907374" sldId="301"/>
            <ac:spMk id="2" creationId="{00000000-0000-0000-0000-000000000000}"/>
          </ac:spMkLst>
        </pc:spChg>
      </pc:sldChg>
      <pc:sldChg chg="addSp modSp mod">
        <pc:chgData name="Nicolás Ignacio Araya Rivera" userId="d33c523cfd04ac5b" providerId="LiveId" clId="{9A8121A1-5E41-49B4-AB59-83A32213BFBD}" dt="2021-11-27T21:22:04.107" v="835" actId="1076"/>
        <pc:sldMkLst>
          <pc:docMk/>
          <pc:sldMk cId="2608666706" sldId="302"/>
        </pc:sldMkLst>
        <pc:spChg chg="mod">
          <ac:chgData name="Nicolás Ignacio Araya Rivera" userId="d33c523cfd04ac5b" providerId="LiveId" clId="{9A8121A1-5E41-49B4-AB59-83A32213BFBD}" dt="2021-11-27T20:22:39.207" v="809" actId="207"/>
          <ac:spMkLst>
            <pc:docMk/>
            <pc:sldMk cId="2608666706" sldId="302"/>
            <ac:spMk id="2" creationId="{00000000-0000-0000-0000-000000000000}"/>
          </ac:spMkLst>
        </pc:spChg>
        <pc:picChg chg="mod">
          <ac:chgData name="Nicolás Ignacio Araya Rivera" userId="d33c523cfd04ac5b" providerId="LiveId" clId="{9A8121A1-5E41-49B4-AB59-83A32213BFBD}" dt="2021-11-27T21:21:39.865" v="832" actId="1076"/>
          <ac:picMkLst>
            <pc:docMk/>
            <pc:sldMk cId="2608666706" sldId="302"/>
            <ac:picMk id="3" creationId="{00000000-0000-0000-0000-000000000000}"/>
          </ac:picMkLst>
        </pc:picChg>
        <pc:picChg chg="add mod">
          <ac:chgData name="Nicolás Ignacio Araya Rivera" userId="d33c523cfd04ac5b" providerId="LiveId" clId="{9A8121A1-5E41-49B4-AB59-83A32213BFBD}" dt="2021-11-27T21:22:04.107" v="835" actId="1076"/>
          <ac:picMkLst>
            <pc:docMk/>
            <pc:sldMk cId="2608666706" sldId="302"/>
            <ac:picMk id="5" creationId="{D7D267D2-FD02-44F5-9F52-A9840FD7BF83}"/>
          </ac:picMkLst>
        </pc:picChg>
      </pc:sldChg>
      <pc:sldChg chg="modSp add del mod">
        <pc:chgData name="Nicolás Ignacio Araya Rivera" userId="d33c523cfd04ac5b" providerId="LiveId" clId="{9A8121A1-5E41-49B4-AB59-83A32213BFBD}" dt="2021-11-27T22:38:06.078" v="853" actId="207"/>
        <pc:sldMkLst>
          <pc:docMk/>
          <pc:sldMk cId="2754750438" sldId="304"/>
        </pc:sldMkLst>
        <pc:spChg chg="mod">
          <ac:chgData name="Nicolás Ignacio Araya Rivera" userId="d33c523cfd04ac5b" providerId="LiveId" clId="{9A8121A1-5E41-49B4-AB59-83A32213BFBD}" dt="2021-11-27T22:20:23.129" v="848" actId="207"/>
          <ac:spMkLst>
            <pc:docMk/>
            <pc:sldMk cId="2754750438" sldId="304"/>
            <ac:spMk id="2" creationId="{00000000-0000-0000-0000-000000000000}"/>
          </ac:spMkLst>
        </pc:spChg>
        <pc:spChg chg="mod">
          <ac:chgData name="Nicolás Ignacio Araya Rivera" userId="d33c523cfd04ac5b" providerId="LiveId" clId="{9A8121A1-5E41-49B4-AB59-83A32213BFBD}" dt="2021-11-27T22:38:03.280" v="852" actId="207"/>
          <ac:spMkLst>
            <pc:docMk/>
            <pc:sldMk cId="2754750438" sldId="304"/>
            <ac:spMk id="3" creationId="{00000000-0000-0000-0000-000000000000}"/>
          </ac:spMkLst>
        </pc:spChg>
        <pc:spChg chg="mod">
          <ac:chgData name="Nicolás Ignacio Araya Rivera" userId="d33c523cfd04ac5b" providerId="LiveId" clId="{9A8121A1-5E41-49B4-AB59-83A32213BFBD}" dt="2021-11-27T22:38:06.078" v="853" actId="207"/>
          <ac:spMkLst>
            <pc:docMk/>
            <pc:sldMk cId="2754750438" sldId="304"/>
            <ac:spMk id="5" creationId="{00000000-0000-0000-0000-000000000000}"/>
          </ac:spMkLst>
        </pc:spChg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1888334346" sldId="305"/>
        </pc:sldMkLst>
      </pc:sldChg>
      <pc:sldChg chg="modSp add del mod">
        <pc:chgData name="Nicolás Ignacio Araya Rivera" userId="d33c523cfd04ac5b" providerId="LiveId" clId="{9A8121A1-5E41-49B4-AB59-83A32213BFBD}" dt="2021-11-27T22:20:27.795" v="849" actId="207"/>
        <pc:sldMkLst>
          <pc:docMk/>
          <pc:sldMk cId="1429804097" sldId="306"/>
        </pc:sldMkLst>
        <pc:spChg chg="mod">
          <ac:chgData name="Nicolás Ignacio Araya Rivera" userId="d33c523cfd04ac5b" providerId="LiveId" clId="{9A8121A1-5E41-49B4-AB59-83A32213BFBD}" dt="2021-11-27T22:20:27.795" v="849" actId="207"/>
          <ac:spMkLst>
            <pc:docMk/>
            <pc:sldMk cId="1429804097" sldId="306"/>
            <ac:spMk id="2" creationId="{00000000-0000-0000-0000-000000000000}"/>
          </ac:spMkLst>
        </pc:spChg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1250350126" sldId="307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1214359459" sldId="308"/>
        </pc:sldMkLst>
      </pc:sldChg>
      <pc:sldChg chg="modSp add del mod">
        <pc:chgData name="Nicolás Ignacio Araya Rivera" userId="d33c523cfd04ac5b" providerId="LiveId" clId="{9A8121A1-5E41-49B4-AB59-83A32213BFBD}" dt="2021-11-27T22:20:31.224" v="850" actId="207"/>
        <pc:sldMkLst>
          <pc:docMk/>
          <pc:sldMk cId="229967767" sldId="309"/>
        </pc:sldMkLst>
        <pc:spChg chg="mod">
          <ac:chgData name="Nicolás Ignacio Araya Rivera" userId="d33c523cfd04ac5b" providerId="LiveId" clId="{9A8121A1-5E41-49B4-AB59-83A32213BFBD}" dt="2021-11-27T22:20:31.224" v="850" actId="207"/>
          <ac:spMkLst>
            <pc:docMk/>
            <pc:sldMk cId="229967767" sldId="309"/>
            <ac:spMk id="2" creationId="{00000000-0000-0000-0000-000000000000}"/>
          </ac:spMkLst>
        </pc:spChg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3111833235" sldId="310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2117502868" sldId="311"/>
        </pc:sldMkLst>
      </pc:sldChg>
      <pc:sldChg chg="modSp add del mod">
        <pc:chgData name="Nicolás Ignacio Araya Rivera" userId="d33c523cfd04ac5b" providerId="LiveId" clId="{9A8121A1-5E41-49B4-AB59-83A32213BFBD}" dt="2021-11-27T22:20:35.896" v="851" actId="207"/>
        <pc:sldMkLst>
          <pc:docMk/>
          <pc:sldMk cId="103384318" sldId="312"/>
        </pc:sldMkLst>
        <pc:spChg chg="mod">
          <ac:chgData name="Nicolás Ignacio Araya Rivera" userId="d33c523cfd04ac5b" providerId="LiveId" clId="{9A8121A1-5E41-49B4-AB59-83A32213BFBD}" dt="2021-11-27T22:20:35.896" v="851" actId="207"/>
          <ac:spMkLst>
            <pc:docMk/>
            <pc:sldMk cId="103384318" sldId="312"/>
            <ac:spMk id="2" creationId="{00000000-0000-0000-0000-000000000000}"/>
          </ac:spMkLst>
        </pc:spChg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851096749" sldId="313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3981187703" sldId="314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1624600696" sldId="315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3062813548" sldId="316"/>
        </pc:sldMkLst>
      </pc:sldChg>
      <pc:sldChg chg="modAnim">
        <pc:chgData name="Nicolás Ignacio Araya Rivera" userId="d33c523cfd04ac5b" providerId="LiveId" clId="{9A8121A1-5E41-49B4-AB59-83A32213BFBD}" dt="2021-11-27T20:21:37.494" v="800"/>
        <pc:sldMkLst>
          <pc:docMk/>
          <pc:sldMk cId="3935699265" sldId="324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831356934" sldId="325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673002947" sldId="326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4175532979" sldId="327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1668556162" sldId="328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531406397" sldId="329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2214340021" sldId="330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3419429010" sldId="331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3164854073" sldId="332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1550871602" sldId="333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1705333577" sldId="334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3122180134" sldId="335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339429677" sldId="336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1178097928" sldId="338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3005688387" sldId="339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1559330784" sldId="340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3423235759" sldId="341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992114494" sldId="342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3136227106" sldId="343"/>
        </pc:sldMkLst>
      </pc:sldChg>
      <pc:sldChg chg="add del">
        <pc:chgData name="Nicolás Ignacio Araya Rivera" userId="d33c523cfd04ac5b" providerId="LiveId" clId="{9A8121A1-5E41-49B4-AB59-83A32213BFBD}" dt="2021-11-27T22:20:14.600" v="847"/>
        <pc:sldMkLst>
          <pc:docMk/>
          <pc:sldMk cId="3444534389" sldId="344"/>
        </pc:sldMkLst>
      </pc:sldChg>
      <pc:sldChg chg="modSp">
        <pc:chgData name="Nicolás Ignacio Araya Rivera" userId="d33c523cfd04ac5b" providerId="LiveId" clId="{9A8121A1-5E41-49B4-AB59-83A32213BFBD}" dt="2021-11-27T22:20:03.238" v="844"/>
        <pc:sldMkLst>
          <pc:docMk/>
          <pc:sldMk cId="2261776011" sldId="475"/>
        </pc:sldMkLst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2261776011" sldId="475"/>
            <ac:spMk id="2" creationId="{61F91324-8B79-4C29-BD92-450B5CD22010}"/>
          </ac:spMkLst>
        </pc:spChg>
      </pc:sldChg>
      <pc:sldChg chg="modSp new mod">
        <pc:chgData name="Nicolás Ignacio Araya Rivera" userId="d33c523cfd04ac5b" providerId="LiveId" clId="{9A8121A1-5E41-49B4-AB59-83A32213BFBD}" dt="2021-11-27T22:20:03.238" v="844"/>
        <pc:sldMkLst>
          <pc:docMk/>
          <pc:sldMk cId="3813104113" sldId="476"/>
        </pc:sldMkLst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3813104113" sldId="476"/>
            <ac:spMk id="2" creationId="{CE553A7D-419D-449A-8C64-683441A1CA72}"/>
          </ac:spMkLst>
        </pc:spChg>
      </pc:sldChg>
      <pc:sldChg chg="addSp delSp modSp new mod setBg setClrOvrMap delDesignElem">
        <pc:chgData name="Nicolás Ignacio Araya Rivera" userId="d33c523cfd04ac5b" providerId="LiveId" clId="{9A8121A1-5E41-49B4-AB59-83A32213BFBD}" dt="2021-11-27T22:20:03.238" v="844"/>
        <pc:sldMkLst>
          <pc:docMk/>
          <pc:sldMk cId="1207891575" sldId="477"/>
        </pc:sldMkLst>
        <pc:spChg chg="add mod">
          <ac:chgData name="Nicolás Ignacio Araya Rivera" userId="d33c523cfd04ac5b" providerId="LiveId" clId="{9A8121A1-5E41-49B4-AB59-83A32213BFBD}" dt="2021-11-23T02:14:47.068" v="83" actId="20577"/>
          <ac:spMkLst>
            <pc:docMk/>
            <pc:sldMk cId="1207891575" sldId="477"/>
            <ac:spMk id="2" creationId="{1D6B0F6E-F636-4DBA-A186-008C9A490238}"/>
          </ac:spMkLst>
        </pc:spChg>
        <pc:spChg chg="add del">
          <ac:chgData name="Nicolás Ignacio Araya Rivera" userId="d33c523cfd04ac5b" providerId="LiveId" clId="{9A8121A1-5E41-49B4-AB59-83A32213BFBD}" dt="2021-11-27T22:20:03.238" v="844"/>
          <ac:spMkLst>
            <pc:docMk/>
            <pc:sldMk cId="1207891575" sldId="477"/>
            <ac:spMk id="5" creationId="{5E39A796-BE83-48B1-B33F-35C4A32AAB57}"/>
          </ac:spMkLst>
        </pc:spChg>
        <pc:spChg chg="add del">
          <ac:chgData name="Nicolás Ignacio Araya Rivera" userId="d33c523cfd04ac5b" providerId="LiveId" clId="{9A8121A1-5E41-49B4-AB59-83A32213BFBD}" dt="2021-11-27T22:20:03.238" v="844"/>
          <ac:spMkLst>
            <pc:docMk/>
            <pc:sldMk cId="1207891575" sldId="477"/>
            <ac:spMk id="6" creationId="{72F84B47-E267-4194-8194-831DB7B5547F}"/>
          </ac:spMkLst>
        </pc:spChg>
        <pc:spChg chg="add del">
          <ac:chgData name="Nicolás Ignacio Araya Rivera" userId="d33c523cfd04ac5b" providerId="LiveId" clId="{9A8121A1-5E41-49B4-AB59-83A32213BFBD}" dt="2021-11-21T19:32:15.570" v="46" actId="26606"/>
          <ac:spMkLst>
            <pc:docMk/>
            <pc:sldMk cId="1207891575" sldId="477"/>
            <ac:spMk id="8" creationId="{2B566528-1B12-4246-9431-5C2D7D081168}"/>
          </ac:spMkLst>
        </pc:spChg>
        <pc:grpChg chg="add del">
          <ac:chgData name="Nicolás Ignacio Araya Rivera" userId="d33c523cfd04ac5b" providerId="LiveId" clId="{9A8121A1-5E41-49B4-AB59-83A32213BFBD}" dt="2021-11-21T19:32:15.570" v="46" actId="26606"/>
          <ac:grpSpMkLst>
            <pc:docMk/>
            <pc:sldMk cId="1207891575" sldId="477"/>
            <ac:grpSpMk id="10" creationId="{828A5161-06F1-46CF-8AD7-844680A59E13}"/>
          </ac:grpSpMkLst>
        </pc:grpChg>
        <pc:grpChg chg="add del">
          <ac:chgData name="Nicolás Ignacio Araya Rivera" userId="d33c523cfd04ac5b" providerId="LiveId" clId="{9A8121A1-5E41-49B4-AB59-83A32213BFBD}" dt="2021-11-21T19:32:15.570" v="46" actId="26606"/>
          <ac:grpSpMkLst>
            <pc:docMk/>
            <pc:sldMk cId="1207891575" sldId="477"/>
            <ac:grpSpMk id="14" creationId="{5995D10D-E9C9-47DB-AE7E-801FEF38F5C9}"/>
          </ac:grpSpMkLst>
        </pc:grpChg>
        <pc:picChg chg="add mod">
          <ac:chgData name="Nicolás Ignacio Araya Rivera" userId="d33c523cfd04ac5b" providerId="LiveId" clId="{9A8121A1-5E41-49B4-AB59-83A32213BFBD}" dt="2021-11-21T19:35:18.137" v="57" actId="26606"/>
          <ac:picMkLst>
            <pc:docMk/>
            <pc:sldMk cId="1207891575" sldId="477"/>
            <ac:picMk id="3" creationId="{02147595-C8D9-4EC9-9975-905814F37463}"/>
          </ac:picMkLst>
        </pc:picChg>
      </pc:sldChg>
      <pc:sldChg chg="modSp add mod">
        <pc:chgData name="Nicolás Ignacio Araya Rivera" userId="d33c523cfd04ac5b" providerId="LiveId" clId="{9A8121A1-5E41-49B4-AB59-83A32213BFBD}" dt="2021-11-27T19:22:58.084" v="566" actId="207"/>
        <pc:sldMkLst>
          <pc:docMk/>
          <pc:sldMk cId="2972537636" sldId="478"/>
        </pc:sldMkLst>
        <pc:spChg chg="mod">
          <ac:chgData name="Nicolás Ignacio Araya Rivera" userId="d33c523cfd04ac5b" providerId="LiveId" clId="{9A8121A1-5E41-49B4-AB59-83A32213BFBD}" dt="2021-11-27T19:22:33.362" v="562" actId="403"/>
          <ac:spMkLst>
            <pc:docMk/>
            <pc:sldMk cId="2972537636" sldId="478"/>
            <ac:spMk id="2" creationId="{00000000-0000-0000-0000-000000000000}"/>
          </ac:spMkLst>
        </pc:spChg>
        <pc:spChg chg="mod">
          <ac:chgData name="Nicolás Ignacio Araya Rivera" userId="d33c523cfd04ac5b" providerId="LiveId" clId="{9A8121A1-5E41-49B4-AB59-83A32213BFBD}" dt="2021-11-27T19:22:58.084" v="566" actId="207"/>
          <ac:spMkLst>
            <pc:docMk/>
            <pc:sldMk cId="2972537636" sldId="478"/>
            <ac:spMk id="3" creationId="{00000000-0000-0000-0000-000000000000}"/>
          </ac:spMkLst>
        </pc:spChg>
        <pc:picChg chg="mod">
          <ac:chgData name="Nicolás Ignacio Araya Rivera" userId="d33c523cfd04ac5b" providerId="LiveId" clId="{9A8121A1-5E41-49B4-AB59-83A32213BFBD}" dt="2021-11-27T19:22:44.569" v="564" actId="1076"/>
          <ac:picMkLst>
            <pc:docMk/>
            <pc:sldMk cId="2972537636" sldId="478"/>
            <ac:picMk id="6" creationId="{A83A0355-2BFD-451A-87A8-5C1FDC28DBB2}"/>
          </ac:picMkLst>
        </pc:picChg>
      </pc:sldChg>
      <pc:sldChg chg="add">
        <pc:chgData name="Nicolás Ignacio Araya Rivera" userId="d33c523cfd04ac5b" providerId="LiveId" clId="{9A8121A1-5E41-49B4-AB59-83A32213BFBD}" dt="2021-11-21T19:59:08.910" v="80"/>
        <pc:sldMkLst>
          <pc:docMk/>
          <pc:sldMk cId="3148920050" sldId="479"/>
        </pc:sldMkLst>
      </pc:sldChg>
      <pc:sldChg chg="add">
        <pc:chgData name="Nicolás Ignacio Araya Rivera" userId="d33c523cfd04ac5b" providerId="LiveId" clId="{9A8121A1-5E41-49B4-AB59-83A32213BFBD}" dt="2021-11-21T19:59:08.910" v="80"/>
        <pc:sldMkLst>
          <pc:docMk/>
          <pc:sldMk cId="4119236473" sldId="480"/>
        </pc:sldMkLst>
      </pc:sldChg>
      <pc:sldChg chg="add">
        <pc:chgData name="Nicolás Ignacio Araya Rivera" userId="d33c523cfd04ac5b" providerId="LiveId" clId="{9A8121A1-5E41-49B4-AB59-83A32213BFBD}" dt="2021-11-21T19:59:08.910" v="80"/>
        <pc:sldMkLst>
          <pc:docMk/>
          <pc:sldMk cId="3576148012" sldId="481"/>
        </pc:sldMkLst>
      </pc:sldChg>
      <pc:sldChg chg="add">
        <pc:chgData name="Nicolás Ignacio Araya Rivera" userId="d33c523cfd04ac5b" providerId="LiveId" clId="{9A8121A1-5E41-49B4-AB59-83A32213BFBD}" dt="2021-11-21T19:59:08.910" v="80"/>
        <pc:sldMkLst>
          <pc:docMk/>
          <pc:sldMk cId="3097688715" sldId="482"/>
        </pc:sldMkLst>
      </pc:sldChg>
      <pc:sldChg chg="modSp add">
        <pc:chgData name="Nicolás Ignacio Araya Rivera" userId="d33c523cfd04ac5b" providerId="LiveId" clId="{9A8121A1-5E41-49B4-AB59-83A32213BFBD}" dt="2021-11-27T19:49:45.086" v="660" actId="20577"/>
        <pc:sldMkLst>
          <pc:docMk/>
          <pc:sldMk cId="677972640" sldId="483"/>
        </pc:sldMkLst>
        <pc:spChg chg="mod">
          <ac:chgData name="Nicolás Ignacio Araya Rivera" userId="d33c523cfd04ac5b" providerId="LiveId" clId="{9A8121A1-5E41-49B4-AB59-83A32213BFBD}" dt="2021-11-27T19:49:45.086" v="660" actId="20577"/>
          <ac:spMkLst>
            <pc:docMk/>
            <pc:sldMk cId="677972640" sldId="483"/>
            <ac:spMk id="3" creationId="{00000000-0000-0000-0000-000000000000}"/>
          </ac:spMkLst>
        </pc:spChg>
      </pc:sldChg>
      <pc:sldChg chg="add">
        <pc:chgData name="Nicolás Ignacio Araya Rivera" userId="d33c523cfd04ac5b" providerId="LiveId" clId="{9A8121A1-5E41-49B4-AB59-83A32213BFBD}" dt="2021-11-23T02:24:00.834" v="92"/>
        <pc:sldMkLst>
          <pc:docMk/>
          <pc:sldMk cId="2647151657" sldId="484"/>
        </pc:sldMkLst>
      </pc:sldChg>
      <pc:sldChg chg="addSp modSp new mod">
        <pc:chgData name="Nicolás Ignacio Araya Rivera" userId="d33c523cfd04ac5b" providerId="LiveId" clId="{9A8121A1-5E41-49B4-AB59-83A32213BFBD}" dt="2021-11-23T02:45:39.613" v="286" actId="14100"/>
        <pc:sldMkLst>
          <pc:docMk/>
          <pc:sldMk cId="2281836251" sldId="485"/>
        </pc:sldMkLst>
        <pc:spChg chg="add mod">
          <ac:chgData name="Nicolás Ignacio Araya Rivera" userId="d33c523cfd04ac5b" providerId="LiveId" clId="{9A8121A1-5E41-49B4-AB59-83A32213BFBD}" dt="2021-11-23T02:45:39.613" v="286" actId="14100"/>
          <ac:spMkLst>
            <pc:docMk/>
            <pc:sldMk cId="2281836251" sldId="485"/>
            <ac:spMk id="5" creationId="{E4B0CAF5-F134-4E1D-9BB0-31152F4163BD}"/>
          </ac:spMkLst>
        </pc:spChg>
        <pc:picChg chg="add mod">
          <ac:chgData name="Nicolás Ignacio Araya Rivera" userId="d33c523cfd04ac5b" providerId="LiveId" clId="{9A8121A1-5E41-49B4-AB59-83A32213BFBD}" dt="2021-11-23T02:44:19.324" v="198" actId="1076"/>
          <ac:picMkLst>
            <pc:docMk/>
            <pc:sldMk cId="2281836251" sldId="485"/>
            <ac:picMk id="3" creationId="{ADD115B4-8B7B-4DA7-923F-1DA76AE48E37}"/>
          </ac:picMkLst>
        </pc:picChg>
      </pc:sldChg>
      <pc:sldChg chg="modSp new mod">
        <pc:chgData name="Nicolás Ignacio Araya Rivera" userId="d33c523cfd04ac5b" providerId="LiveId" clId="{9A8121A1-5E41-49B4-AB59-83A32213BFBD}" dt="2021-11-27T22:20:03.238" v="844"/>
        <pc:sldMkLst>
          <pc:docMk/>
          <pc:sldMk cId="4233621293" sldId="486"/>
        </pc:sldMkLst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4233621293" sldId="486"/>
            <ac:spMk id="2" creationId="{C8DEB496-24F0-43F2-8812-B328C673B9DA}"/>
          </ac:spMkLst>
        </pc:spChg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4233621293" sldId="486"/>
            <ac:spMk id="3" creationId="{330E9755-BCBE-477B-AF9C-55B7A63D39F1}"/>
          </ac:spMkLst>
        </pc:spChg>
      </pc:sldChg>
      <pc:sldChg chg="modSp">
        <pc:chgData name="Nicolás Ignacio Araya Rivera" userId="d33c523cfd04ac5b" providerId="LiveId" clId="{9A8121A1-5E41-49B4-AB59-83A32213BFBD}" dt="2021-11-27T22:20:03.238" v="844"/>
        <pc:sldMkLst>
          <pc:docMk/>
          <pc:sldMk cId="1553406414" sldId="487"/>
        </pc:sldMkLst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1553406414" sldId="487"/>
            <ac:spMk id="2" creationId="{9D2BFE73-F063-46DE-8824-53F31F95DBDA}"/>
          </ac:spMkLst>
        </pc:spChg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1553406414" sldId="487"/>
            <ac:spMk id="3" creationId="{B64A53D5-856E-47F9-8B8E-B2F09F66CA35}"/>
          </ac:spMkLst>
        </pc:spChg>
      </pc:sldChg>
      <pc:sldChg chg="addSp modSp mod">
        <pc:chgData name="Nicolás Ignacio Araya Rivera" userId="d33c523cfd04ac5b" providerId="LiveId" clId="{9A8121A1-5E41-49B4-AB59-83A32213BFBD}" dt="2021-11-27T19:40:35.090" v="569" actId="1076"/>
        <pc:sldMkLst>
          <pc:docMk/>
          <pc:sldMk cId="604599285" sldId="489"/>
        </pc:sldMkLst>
        <pc:picChg chg="add mod">
          <ac:chgData name="Nicolás Ignacio Araya Rivera" userId="d33c523cfd04ac5b" providerId="LiveId" clId="{9A8121A1-5E41-49B4-AB59-83A32213BFBD}" dt="2021-11-27T19:40:35.090" v="569" actId="1076"/>
          <ac:picMkLst>
            <pc:docMk/>
            <pc:sldMk cId="604599285" sldId="489"/>
            <ac:picMk id="4" creationId="{94853D87-CC56-4147-BA71-E40EF26A3ECF}"/>
          </ac:picMkLst>
        </pc:picChg>
      </pc:sldChg>
      <pc:sldChg chg="addSp modSp mod">
        <pc:chgData name="Nicolás Ignacio Araya Rivera" userId="d33c523cfd04ac5b" providerId="LiveId" clId="{9A8121A1-5E41-49B4-AB59-83A32213BFBD}" dt="2021-11-27T19:44:45.346" v="585" actId="14100"/>
        <pc:sldMkLst>
          <pc:docMk/>
          <pc:sldMk cId="2730642852" sldId="490"/>
        </pc:sldMkLst>
        <pc:picChg chg="mod modCrop">
          <ac:chgData name="Nicolás Ignacio Araya Rivera" userId="d33c523cfd04ac5b" providerId="LiveId" clId="{9A8121A1-5E41-49B4-AB59-83A32213BFBD}" dt="2021-11-27T19:44:37.041" v="584" actId="14100"/>
          <ac:picMkLst>
            <pc:docMk/>
            <pc:sldMk cId="2730642852" sldId="490"/>
            <ac:picMk id="3" creationId="{E3F25BF9-202E-4C0B-9C57-E74A685C517A}"/>
          </ac:picMkLst>
        </pc:picChg>
        <pc:picChg chg="add mod modCrop">
          <ac:chgData name="Nicolás Ignacio Araya Rivera" userId="d33c523cfd04ac5b" providerId="LiveId" clId="{9A8121A1-5E41-49B4-AB59-83A32213BFBD}" dt="2021-11-27T19:44:45.346" v="585" actId="14100"/>
          <ac:picMkLst>
            <pc:docMk/>
            <pc:sldMk cId="2730642852" sldId="490"/>
            <ac:picMk id="4" creationId="{FA304485-9574-414C-A451-B18D8694F748}"/>
          </ac:picMkLst>
        </pc:picChg>
      </pc:sldChg>
      <pc:sldChg chg="modSp mod">
        <pc:chgData name="Nicolás Ignacio Araya Rivera" userId="d33c523cfd04ac5b" providerId="LiveId" clId="{9A8121A1-5E41-49B4-AB59-83A32213BFBD}" dt="2021-11-27T19:45:40.641" v="591" actId="14100"/>
        <pc:sldMkLst>
          <pc:docMk/>
          <pc:sldMk cId="81695793" sldId="492"/>
        </pc:sldMkLst>
        <pc:picChg chg="mod">
          <ac:chgData name="Nicolás Ignacio Araya Rivera" userId="d33c523cfd04ac5b" providerId="LiveId" clId="{9A8121A1-5E41-49B4-AB59-83A32213BFBD}" dt="2021-11-27T19:45:36.562" v="590" actId="14100"/>
          <ac:picMkLst>
            <pc:docMk/>
            <pc:sldMk cId="81695793" sldId="492"/>
            <ac:picMk id="3" creationId="{73C392F0-842E-4EF7-8865-035EC268C6B3}"/>
          </ac:picMkLst>
        </pc:picChg>
        <pc:picChg chg="mod">
          <ac:chgData name="Nicolás Ignacio Araya Rivera" userId="d33c523cfd04ac5b" providerId="LiveId" clId="{9A8121A1-5E41-49B4-AB59-83A32213BFBD}" dt="2021-11-27T19:45:40.641" v="591" actId="14100"/>
          <ac:picMkLst>
            <pc:docMk/>
            <pc:sldMk cId="81695793" sldId="492"/>
            <ac:picMk id="5" creationId="{25A66DD8-6E20-472C-8C4C-5DEFD894048D}"/>
          </ac:picMkLst>
        </pc:picChg>
      </pc:sldChg>
      <pc:sldChg chg="delSp modSp mod delAnim modAnim">
        <pc:chgData name="Nicolás Ignacio Araya Rivera" userId="d33c523cfd04ac5b" providerId="LiveId" clId="{9A8121A1-5E41-49B4-AB59-83A32213BFBD}" dt="2021-11-27T20:13:34.050" v="795" actId="1076"/>
        <pc:sldMkLst>
          <pc:docMk/>
          <pc:sldMk cId="1729170664" sldId="493"/>
        </pc:sldMkLst>
        <pc:spChg chg="del">
          <ac:chgData name="Nicolás Ignacio Araya Rivera" userId="d33c523cfd04ac5b" providerId="LiveId" clId="{9A8121A1-5E41-49B4-AB59-83A32213BFBD}" dt="2021-11-27T19:56:45.117" v="662" actId="478"/>
          <ac:spMkLst>
            <pc:docMk/>
            <pc:sldMk cId="1729170664" sldId="493"/>
            <ac:spMk id="6" creationId="{00000000-0000-0000-0000-000000000000}"/>
          </ac:spMkLst>
        </pc:spChg>
        <pc:spChg chg="mod">
          <ac:chgData name="Nicolás Ignacio Araya Rivera" userId="d33c523cfd04ac5b" providerId="LiveId" clId="{9A8121A1-5E41-49B4-AB59-83A32213BFBD}" dt="2021-11-27T19:57:13.663" v="667" actId="6549"/>
          <ac:spMkLst>
            <pc:docMk/>
            <pc:sldMk cId="1729170664" sldId="493"/>
            <ac:spMk id="9" creationId="{00000000-0000-0000-0000-000000000000}"/>
          </ac:spMkLst>
        </pc:spChg>
        <pc:picChg chg="mod">
          <ac:chgData name="Nicolás Ignacio Araya Rivera" userId="d33c523cfd04ac5b" providerId="LiveId" clId="{9A8121A1-5E41-49B4-AB59-83A32213BFBD}" dt="2021-11-27T20:13:34.050" v="795" actId="1076"/>
          <ac:picMkLst>
            <pc:docMk/>
            <pc:sldMk cId="1729170664" sldId="493"/>
            <ac:picMk id="3074" creationId="{0E225AE9-96A7-4F45-BD47-8EC03D0E897A}"/>
          </ac:picMkLst>
        </pc:picChg>
      </pc:sldChg>
      <pc:sldChg chg="modAnim">
        <pc:chgData name="Nicolás Ignacio Araya Rivera" userId="d33c523cfd04ac5b" providerId="LiveId" clId="{9A8121A1-5E41-49B4-AB59-83A32213BFBD}" dt="2021-11-27T20:21:27.999" v="798"/>
        <pc:sldMkLst>
          <pc:docMk/>
          <pc:sldMk cId="1664188327" sldId="495"/>
        </pc:sldMkLst>
      </pc:sldChg>
      <pc:sldChg chg="ord">
        <pc:chgData name="Nicolás Ignacio Araya Rivera" userId="d33c523cfd04ac5b" providerId="LiveId" clId="{9A8121A1-5E41-49B4-AB59-83A32213BFBD}" dt="2021-11-27T20:22:44.764" v="811"/>
        <pc:sldMkLst>
          <pc:docMk/>
          <pc:sldMk cId="1718065636" sldId="496"/>
        </pc:sldMkLst>
      </pc:sldChg>
      <pc:sldChg chg="del">
        <pc:chgData name="Nicolás Ignacio Araya Rivera" userId="d33c523cfd04ac5b" providerId="LiveId" clId="{9A8121A1-5E41-49B4-AB59-83A32213BFBD}" dt="2021-11-27T20:22:47.406" v="812" actId="47"/>
        <pc:sldMkLst>
          <pc:docMk/>
          <pc:sldMk cId="2956477654" sldId="497"/>
        </pc:sldMkLst>
      </pc:sldChg>
      <pc:sldChg chg="modSp new mod">
        <pc:chgData name="Nicolás Ignacio Araya Rivera" userId="d33c523cfd04ac5b" providerId="LiveId" clId="{9A8121A1-5E41-49B4-AB59-83A32213BFBD}" dt="2021-11-27T22:20:03.238" v="844"/>
        <pc:sldMkLst>
          <pc:docMk/>
          <pc:sldMk cId="2905868575" sldId="498"/>
        </pc:sldMkLst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2905868575" sldId="498"/>
            <ac:spMk id="2" creationId="{2AFA628F-9071-4665-A798-377323D6F78F}"/>
          </ac:spMkLst>
        </pc:spChg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2905868575" sldId="498"/>
            <ac:spMk id="3" creationId="{1C988E4D-23EA-4961-893F-0C205CD2F432}"/>
          </ac:spMkLst>
        </pc:spChg>
      </pc:sldChg>
      <pc:sldChg chg="addSp modSp new mod">
        <pc:chgData name="Nicolás Ignacio Araya Rivera" userId="d33c523cfd04ac5b" providerId="LiveId" clId="{9A8121A1-5E41-49B4-AB59-83A32213BFBD}" dt="2021-11-27T19:47:53.129" v="613" actId="1076"/>
        <pc:sldMkLst>
          <pc:docMk/>
          <pc:sldMk cId="3584684622" sldId="499"/>
        </pc:sldMkLst>
        <pc:spChg chg="add mod">
          <ac:chgData name="Nicolás Ignacio Araya Rivera" userId="d33c523cfd04ac5b" providerId="LiveId" clId="{9A8121A1-5E41-49B4-AB59-83A32213BFBD}" dt="2021-11-27T19:47:53.129" v="613" actId="1076"/>
          <ac:spMkLst>
            <pc:docMk/>
            <pc:sldMk cId="3584684622" sldId="499"/>
            <ac:spMk id="2" creationId="{88F50EA6-49EF-4AA8-85E1-EEDA113C80B2}"/>
          </ac:spMkLst>
        </pc:spChg>
        <pc:picChg chg="add mod">
          <ac:chgData name="Nicolás Ignacio Araya Rivera" userId="d33c523cfd04ac5b" providerId="LiveId" clId="{9A8121A1-5E41-49B4-AB59-83A32213BFBD}" dt="2021-11-27T19:47:28.505" v="595" actId="1076"/>
          <ac:picMkLst>
            <pc:docMk/>
            <pc:sldMk cId="3584684622" sldId="499"/>
            <ac:picMk id="1026" creationId="{B5A5B8D0-A56D-4BC8-AEB3-47AC715158DC}"/>
          </ac:picMkLst>
        </pc:picChg>
      </pc:sldChg>
      <pc:sldChg chg="addSp modSp new mod">
        <pc:chgData name="Nicolás Ignacio Araya Rivera" userId="d33c523cfd04ac5b" providerId="LiveId" clId="{9A8121A1-5E41-49B4-AB59-83A32213BFBD}" dt="2021-11-27T20:04:32.545" v="792" actId="1076"/>
        <pc:sldMkLst>
          <pc:docMk/>
          <pc:sldMk cId="2455640110" sldId="500"/>
        </pc:sldMkLst>
        <pc:spChg chg="add mod">
          <ac:chgData name="Nicolás Ignacio Araya Rivera" userId="d33c523cfd04ac5b" providerId="LiveId" clId="{9A8121A1-5E41-49B4-AB59-83A32213BFBD}" dt="2021-11-27T20:04:32.545" v="792" actId="1076"/>
          <ac:spMkLst>
            <pc:docMk/>
            <pc:sldMk cId="2455640110" sldId="500"/>
            <ac:spMk id="3" creationId="{F17BDF20-AAF4-4EC7-87D4-325AB54E38D8}"/>
          </ac:spMkLst>
        </pc:spChg>
      </pc:sldChg>
      <pc:sldChg chg="modSp new del">
        <pc:chgData name="Nicolás Ignacio Araya Rivera" userId="d33c523cfd04ac5b" providerId="LiveId" clId="{9A8121A1-5E41-49B4-AB59-83A32213BFBD}" dt="2021-11-27T22:20:12.590" v="846" actId="680"/>
        <pc:sldMkLst>
          <pc:docMk/>
          <pc:sldMk cId="741941821" sldId="501"/>
        </pc:sldMkLst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741941821" sldId="501"/>
            <ac:spMk id="2" creationId="{418C7E54-7AE3-4086-AC19-179A72186979}"/>
          </ac:spMkLst>
        </pc:spChg>
        <pc:spChg chg="mod">
          <ac:chgData name="Nicolás Ignacio Araya Rivera" userId="d33c523cfd04ac5b" providerId="LiveId" clId="{9A8121A1-5E41-49B4-AB59-83A32213BFBD}" dt="2021-11-27T22:20:03.238" v="844"/>
          <ac:spMkLst>
            <pc:docMk/>
            <pc:sldMk cId="741941821" sldId="501"/>
            <ac:spMk id="3" creationId="{8FDE38F1-A4BB-45FE-94F8-DAA359DE0D43}"/>
          </ac:spMkLst>
        </pc:spChg>
      </pc:sldChg>
    </pc:docChg>
  </pc:docChgLst>
  <pc:docChgLst>
    <pc:chgData name="Nicolás Ignacio Araya Rivera" userId="d33c523cfd04ac5b" providerId="LiveId" clId="{C20095D7-8F0A-406E-BDAC-21013BE2830D}"/>
    <pc:docChg chg="addSld modSld">
      <pc:chgData name="Nicolás Ignacio Araya Rivera" userId="d33c523cfd04ac5b" providerId="LiveId" clId="{C20095D7-8F0A-406E-BDAC-21013BE2830D}" dt="2021-10-27T15:56:48.085" v="183" actId="680"/>
      <pc:docMkLst>
        <pc:docMk/>
      </pc:docMkLst>
      <pc:sldChg chg="modSp new mod">
        <pc:chgData name="Nicolás Ignacio Araya Rivera" userId="d33c523cfd04ac5b" providerId="LiveId" clId="{C20095D7-8F0A-406E-BDAC-21013BE2830D}" dt="2021-10-27T14:07:05.340" v="36" actId="20577"/>
        <pc:sldMkLst>
          <pc:docMk/>
          <pc:sldMk cId="553644251" sldId="256"/>
        </pc:sldMkLst>
        <pc:spChg chg="mod">
          <ac:chgData name="Nicolás Ignacio Araya Rivera" userId="d33c523cfd04ac5b" providerId="LiveId" clId="{C20095D7-8F0A-406E-BDAC-21013BE2830D}" dt="2021-10-27T14:07:05.340" v="36" actId="20577"/>
          <ac:spMkLst>
            <pc:docMk/>
            <pc:sldMk cId="553644251" sldId="256"/>
            <ac:spMk id="2" creationId="{77904560-080A-481A-BDDE-7EBD3CA49998}"/>
          </ac:spMkLst>
        </pc:spChg>
      </pc:sldChg>
      <pc:sldChg chg="addSp modSp new mod">
        <pc:chgData name="Nicolás Ignacio Araya Rivera" userId="d33c523cfd04ac5b" providerId="LiveId" clId="{C20095D7-8F0A-406E-BDAC-21013BE2830D}" dt="2021-10-27T15:52:05.011" v="45" actId="1076"/>
        <pc:sldMkLst>
          <pc:docMk/>
          <pc:sldMk cId="1122877554" sldId="257"/>
        </pc:sldMkLst>
        <pc:spChg chg="mod">
          <ac:chgData name="Nicolás Ignacio Araya Rivera" userId="d33c523cfd04ac5b" providerId="LiveId" clId="{C20095D7-8F0A-406E-BDAC-21013BE2830D}" dt="2021-10-27T15:51:43.736" v="43" actId="20577"/>
          <ac:spMkLst>
            <pc:docMk/>
            <pc:sldMk cId="1122877554" sldId="257"/>
            <ac:spMk id="2" creationId="{46378220-B80F-45F7-926F-FD5FC7EAA7E2}"/>
          </ac:spMkLst>
        </pc:spChg>
        <pc:picChg chg="add mod">
          <ac:chgData name="Nicolás Ignacio Araya Rivera" userId="d33c523cfd04ac5b" providerId="LiveId" clId="{C20095D7-8F0A-406E-BDAC-21013BE2830D}" dt="2021-10-27T15:52:05.011" v="45" actId="1076"/>
          <ac:picMkLst>
            <pc:docMk/>
            <pc:sldMk cId="1122877554" sldId="257"/>
            <ac:picMk id="4" creationId="{090F5271-194B-4D20-A6D7-DB427AE7ABEB}"/>
          </ac:picMkLst>
        </pc:picChg>
      </pc:sldChg>
      <pc:sldChg chg="modSp new mod">
        <pc:chgData name="Nicolás Ignacio Araya Rivera" userId="d33c523cfd04ac5b" providerId="LiveId" clId="{C20095D7-8F0A-406E-BDAC-21013BE2830D}" dt="2021-10-27T15:53:52.361" v="177" actId="20577"/>
        <pc:sldMkLst>
          <pc:docMk/>
          <pc:sldMk cId="790128262" sldId="258"/>
        </pc:sldMkLst>
        <pc:spChg chg="mod">
          <ac:chgData name="Nicolás Ignacio Araya Rivera" userId="d33c523cfd04ac5b" providerId="LiveId" clId="{C20095D7-8F0A-406E-BDAC-21013BE2830D}" dt="2021-10-27T15:52:18.288" v="54" actId="20577"/>
          <ac:spMkLst>
            <pc:docMk/>
            <pc:sldMk cId="790128262" sldId="258"/>
            <ac:spMk id="2" creationId="{E7D027A5-06AA-4490-8A68-EC09AB294F6B}"/>
          </ac:spMkLst>
        </pc:spChg>
        <pc:spChg chg="mod">
          <ac:chgData name="Nicolás Ignacio Araya Rivera" userId="d33c523cfd04ac5b" providerId="LiveId" clId="{C20095D7-8F0A-406E-BDAC-21013BE2830D}" dt="2021-10-27T15:53:52.361" v="177" actId="20577"/>
          <ac:spMkLst>
            <pc:docMk/>
            <pc:sldMk cId="790128262" sldId="258"/>
            <ac:spMk id="3" creationId="{62F21360-29BA-49A8-B56A-62C9D5A70F26}"/>
          </ac:spMkLst>
        </pc:spChg>
      </pc:sldChg>
      <pc:sldChg chg="addSp new mod">
        <pc:chgData name="Nicolás Ignacio Araya Rivera" userId="d33c523cfd04ac5b" providerId="LiveId" clId="{C20095D7-8F0A-406E-BDAC-21013BE2830D}" dt="2021-10-27T15:54:50.607" v="178" actId="22"/>
        <pc:sldMkLst>
          <pc:docMk/>
          <pc:sldMk cId="1338265181" sldId="259"/>
        </pc:sldMkLst>
        <pc:picChg chg="add">
          <ac:chgData name="Nicolás Ignacio Araya Rivera" userId="d33c523cfd04ac5b" providerId="LiveId" clId="{C20095D7-8F0A-406E-BDAC-21013BE2830D}" dt="2021-10-27T15:54:50.607" v="178" actId="22"/>
          <ac:picMkLst>
            <pc:docMk/>
            <pc:sldMk cId="1338265181" sldId="259"/>
            <ac:picMk id="5" creationId="{02E767A1-AF09-42D6-B613-772702CE4D73}"/>
          </ac:picMkLst>
        </pc:picChg>
      </pc:sldChg>
      <pc:sldChg chg="addSp new mod">
        <pc:chgData name="Nicolás Ignacio Araya Rivera" userId="d33c523cfd04ac5b" providerId="LiveId" clId="{C20095D7-8F0A-406E-BDAC-21013BE2830D}" dt="2021-10-27T15:55:47.250" v="180" actId="22"/>
        <pc:sldMkLst>
          <pc:docMk/>
          <pc:sldMk cId="3604129662" sldId="260"/>
        </pc:sldMkLst>
        <pc:picChg chg="add">
          <ac:chgData name="Nicolás Ignacio Araya Rivera" userId="d33c523cfd04ac5b" providerId="LiveId" clId="{C20095D7-8F0A-406E-BDAC-21013BE2830D}" dt="2021-10-27T15:55:47.250" v="180" actId="22"/>
          <ac:picMkLst>
            <pc:docMk/>
            <pc:sldMk cId="3604129662" sldId="260"/>
            <ac:picMk id="5" creationId="{60272927-88D7-47BC-B15D-B67B5EA172AF}"/>
          </ac:picMkLst>
        </pc:picChg>
      </pc:sldChg>
      <pc:sldChg chg="addSp new mod">
        <pc:chgData name="Nicolás Ignacio Araya Rivera" userId="d33c523cfd04ac5b" providerId="LiveId" clId="{C20095D7-8F0A-406E-BDAC-21013BE2830D}" dt="2021-10-27T15:56:30.868" v="182" actId="22"/>
        <pc:sldMkLst>
          <pc:docMk/>
          <pc:sldMk cId="3596009852" sldId="261"/>
        </pc:sldMkLst>
        <pc:picChg chg="add">
          <ac:chgData name="Nicolás Ignacio Araya Rivera" userId="d33c523cfd04ac5b" providerId="LiveId" clId="{C20095D7-8F0A-406E-BDAC-21013BE2830D}" dt="2021-10-27T15:56:30.868" v="182" actId="22"/>
          <ac:picMkLst>
            <pc:docMk/>
            <pc:sldMk cId="3596009852" sldId="261"/>
            <ac:picMk id="5" creationId="{D985BA49-35BE-4EF0-BFD6-DD20EDF41A8E}"/>
          </ac:picMkLst>
        </pc:picChg>
      </pc:sldChg>
      <pc:sldChg chg="new">
        <pc:chgData name="Nicolás Ignacio Araya Rivera" userId="d33c523cfd04ac5b" providerId="LiveId" clId="{C20095D7-8F0A-406E-BDAC-21013BE2830D}" dt="2021-10-27T15:56:48.085" v="183" actId="680"/>
        <pc:sldMkLst>
          <pc:docMk/>
          <pc:sldMk cId="1787259321" sldId="262"/>
        </pc:sldMkLst>
      </pc:sldChg>
    </pc:docChg>
  </pc:docChgLst>
  <pc:docChgLst>
    <pc:chgData name="Nicolás Ignacio Araya Rivera" userId="d33c523cfd04ac5b" providerId="LiveId" clId="{1038ECE7-7B03-4F56-908F-8C2975C612AD}"/>
    <pc:docChg chg="undo custSel addSld delSld modSld sldOrd">
      <pc:chgData name="Nicolás Ignacio Araya Rivera" userId="d33c523cfd04ac5b" providerId="LiveId" clId="{1038ECE7-7B03-4F56-908F-8C2975C612AD}" dt="2021-11-30T13:34:14.567" v="3716" actId="207"/>
      <pc:docMkLst>
        <pc:docMk/>
      </pc:docMkLst>
      <pc:sldChg chg="addSp delSp modSp mod ord setBg addAnim setClrOvrMap">
        <pc:chgData name="Nicolás Ignacio Araya Rivera" userId="d33c523cfd04ac5b" providerId="LiveId" clId="{1038ECE7-7B03-4F56-908F-8C2975C612AD}" dt="2021-11-05T20:44:28.822" v="2745"/>
        <pc:sldMkLst>
          <pc:docMk/>
          <pc:sldMk cId="553644251" sldId="256"/>
        </pc:sldMkLst>
        <pc:spChg chg="mod ord">
          <ac:chgData name="Nicolás Ignacio Araya Rivera" userId="d33c523cfd04ac5b" providerId="LiveId" clId="{1038ECE7-7B03-4F56-908F-8C2975C612AD}" dt="2021-10-28T16:12:18.757" v="4" actId="26606"/>
          <ac:spMkLst>
            <pc:docMk/>
            <pc:sldMk cId="553644251" sldId="256"/>
            <ac:spMk id="2" creationId="{77904560-080A-481A-BDDE-7EBD3CA49998}"/>
          </ac:spMkLst>
        </pc:spChg>
        <pc:spChg chg="del">
          <ac:chgData name="Nicolás Ignacio Araya Rivera" userId="d33c523cfd04ac5b" providerId="LiveId" clId="{1038ECE7-7B03-4F56-908F-8C2975C612AD}" dt="2021-10-28T16:12:12.193" v="2" actId="478"/>
          <ac:spMkLst>
            <pc:docMk/>
            <pc:sldMk cId="553644251" sldId="256"/>
            <ac:spMk id="3" creationId="{1D3B1F5C-87A1-4063-A12E-CBEAA0FEEB14}"/>
          </ac:spMkLst>
        </pc:spChg>
        <pc:spChg chg="add">
          <ac:chgData name="Nicolás Ignacio Araya Rivera" userId="d33c523cfd04ac5b" providerId="LiveId" clId="{1038ECE7-7B03-4F56-908F-8C2975C612AD}" dt="2021-10-28T16:12:18.757" v="4" actId="26606"/>
          <ac:spMkLst>
            <pc:docMk/>
            <pc:sldMk cId="553644251" sldId="256"/>
            <ac:spMk id="71" creationId="{0671A8AE-40A1-4631-A6B8-581AFF065482}"/>
          </ac:spMkLst>
        </pc:spChg>
        <pc:spChg chg="add">
          <ac:chgData name="Nicolás Ignacio Araya Rivera" userId="d33c523cfd04ac5b" providerId="LiveId" clId="{1038ECE7-7B03-4F56-908F-8C2975C612AD}" dt="2021-10-28T16:12:18.757" v="4" actId="26606"/>
          <ac:spMkLst>
            <pc:docMk/>
            <pc:sldMk cId="553644251" sldId="256"/>
            <ac:spMk id="73" creationId="{AB58EF07-17C2-48CF-ABB0-EEF1F17CB8F0}"/>
          </ac:spMkLst>
        </pc:spChg>
        <pc:spChg chg="add">
          <ac:chgData name="Nicolás Ignacio Araya Rivera" userId="d33c523cfd04ac5b" providerId="LiveId" clId="{1038ECE7-7B03-4F56-908F-8C2975C612AD}" dt="2021-10-28T16:12:18.757" v="4" actId="26606"/>
          <ac:spMkLst>
            <pc:docMk/>
            <pc:sldMk cId="553644251" sldId="256"/>
            <ac:spMk id="75" creationId="{AF2F604E-43BE-4DC3-B983-E071523364F8}"/>
          </ac:spMkLst>
        </pc:spChg>
        <pc:spChg chg="add">
          <ac:chgData name="Nicolás Ignacio Araya Rivera" userId="d33c523cfd04ac5b" providerId="LiveId" clId="{1038ECE7-7B03-4F56-908F-8C2975C612AD}" dt="2021-10-28T16:12:18.757" v="4" actId="26606"/>
          <ac:spMkLst>
            <pc:docMk/>
            <pc:sldMk cId="553644251" sldId="256"/>
            <ac:spMk id="77" creationId="{08C9B587-E65E-4B52-B37C-ABEBB6E87928}"/>
          </ac:spMkLst>
        </pc:spChg>
        <pc:picChg chg="add mod">
          <ac:chgData name="Nicolás Ignacio Araya Rivera" userId="d33c523cfd04ac5b" providerId="LiveId" clId="{1038ECE7-7B03-4F56-908F-8C2975C612AD}" dt="2021-10-28T16:12:18.757" v="4" actId="26606"/>
          <ac:picMkLst>
            <pc:docMk/>
            <pc:sldMk cId="553644251" sldId="256"/>
            <ac:picMk id="1026" creationId="{694D2416-DB1B-4751-B7B1-D3C9D6C98093}"/>
          </ac:picMkLst>
        </pc:picChg>
      </pc:sldChg>
      <pc:sldChg chg="addSp delSp modSp mod setBg">
        <pc:chgData name="Nicolás Ignacio Araya Rivera" userId="d33c523cfd04ac5b" providerId="LiveId" clId="{1038ECE7-7B03-4F56-908F-8C2975C612AD}" dt="2021-10-28T16:12:52.538" v="7" actId="26606"/>
        <pc:sldMkLst>
          <pc:docMk/>
          <pc:sldMk cId="1122877554" sldId="257"/>
        </pc:sldMkLst>
        <pc:spChg chg="mod">
          <ac:chgData name="Nicolás Ignacio Araya Rivera" userId="d33c523cfd04ac5b" providerId="LiveId" clId="{1038ECE7-7B03-4F56-908F-8C2975C612AD}" dt="2021-10-28T16:12:52.538" v="7" actId="26606"/>
          <ac:spMkLst>
            <pc:docMk/>
            <pc:sldMk cId="1122877554" sldId="257"/>
            <ac:spMk id="2" creationId="{46378220-B80F-45F7-926F-FD5FC7EAA7E2}"/>
          </ac:spMkLst>
        </pc:spChg>
        <pc:spChg chg="del">
          <ac:chgData name="Nicolás Ignacio Araya Rivera" userId="d33c523cfd04ac5b" providerId="LiveId" clId="{1038ECE7-7B03-4F56-908F-8C2975C612AD}" dt="2021-10-28T16:12:49.562" v="6" actId="478"/>
          <ac:spMkLst>
            <pc:docMk/>
            <pc:sldMk cId="1122877554" sldId="257"/>
            <ac:spMk id="3" creationId="{4FF77EF3-D9E8-4B56-B50E-1D90679494C8}"/>
          </ac:spMkLst>
        </pc:spChg>
        <pc:spChg chg="add">
          <ac:chgData name="Nicolás Ignacio Araya Rivera" userId="d33c523cfd04ac5b" providerId="LiveId" clId="{1038ECE7-7B03-4F56-908F-8C2975C612AD}" dt="2021-10-28T16:12:52.538" v="7" actId="26606"/>
          <ac:spMkLst>
            <pc:docMk/>
            <pc:sldMk cId="1122877554" sldId="257"/>
            <ac:spMk id="11" creationId="{7F57BEA8-497D-4AA8-8A18-BDCD696B25FE}"/>
          </ac:spMkLst>
        </pc:spChg>
        <pc:picChg chg="mod">
          <ac:chgData name="Nicolás Ignacio Araya Rivera" userId="d33c523cfd04ac5b" providerId="LiveId" clId="{1038ECE7-7B03-4F56-908F-8C2975C612AD}" dt="2021-10-28T16:12:52.538" v="7" actId="26606"/>
          <ac:picMkLst>
            <pc:docMk/>
            <pc:sldMk cId="1122877554" sldId="257"/>
            <ac:picMk id="4" creationId="{090F5271-194B-4D20-A6D7-DB427AE7ABEB}"/>
          </ac:picMkLst>
        </pc:picChg>
        <pc:cxnChg chg="add">
          <ac:chgData name="Nicolás Ignacio Araya Rivera" userId="d33c523cfd04ac5b" providerId="LiveId" clId="{1038ECE7-7B03-4F56-908F-8C2975C612AD}" dt="2021-10-28T16:12:52.538" v="7" actId="26606"/>
          <ac:cxnSpMkLst>
            <pc:docMk/>
            <pc:sldMk cId="1122877554" sldId="257"/>
            <ac:cxnSpMk id="9" creationId="{D2E961F1-4A28-4A5F-BBD4-6E400E5E6C75}"/>
          </ac:cxnSpMkLst>
        </pc:cxnChg>
        <pc:cxnChg chg="add">
          <ac:chgData name="Nicolás Ignacio Araya Rivera" userId="d33c523cfd04ac5b" providerId="LiveId" clId="{1038ECE7-7B03-4F56-908F-8C2975C612AD}" dt="2021-10-28T16:12:52.538" v="7" actId="26606"/>
          <ac:cxnSpMkLst>
            <pc:docMk/>
            <pc:sldMk cId="1122877554" sldId="257"/>
            <ac:cxnSpMk id="13" creationId="{A82415D3-DDE5-4D63-8CB3-23A5EC581B27}"/>
          </ac:cxnSpMkLst>
        </pc:cxnChg>
        <pc:cxnChg chg="add">
          <ac:chgData name="Nicolás Ignacio Araya Rivera" userId="d33c523cfd04ac5b" providerId="LiveId" clId="{1038ECE7-7B03-4F56-908F-8C2975C612AD}" dt="2021-10-28T16:12:52.538" v="7" actId="26606"/>
          <ac:cxnSpMkLst>
            <pc:docMk/>
            <pc:sldMk cId="1122877554" sldId="257"/>
            <ac:cxnSpMk id="15" creationId="{AD7193FB-6AE6-4B3B-8F89-56B55DD63B4D}"/>
          </ac:cxnSpMkLst>
        </pc:cxnChg>
      </pc:sldChg>
      <pc:sldChg chg="addSp modSp mod setBg">
        <pc:chgData name="Nicolás Ignacio Araya Rivera" userId="d33c523cfd04ac5b" providerId="LiveId" clId="{1038ECE7-7B03-4F56-908F-8C2975C612AD}" dt="2021-10-28T16:22:35.474" v="116" actId="26606"/>
        <pc:sldMkLst>
          <pc:docMk/>
          <pc:sldMk cId="790128262" sldId="258"/>
        </pc:sldMkLst>
        <pc:spChg chg="mod">
          <ac:chgData name="Nicolás Ignacio Araya Rivera" userId="d33c523cfd04ac5b" providerId="LiveId" clId="{1038ECE7-7B03-4F56-908F-8C2975C612AD}" dt="2021-10-28T16:22:35.474" v="116" actId="26606"/>
          <ac:spMkLst>
            <pc:docMk/>
            <pc:sldMk cId="790128262" sldId="258"/>
            <ac:spMk id="2" creationId="{E7D027A5-06AA-4490-8A68-EC09AB294F6B}"/>
          </ac:spMkLst>
        </pc:spChg>
        <pc:spChg chg="mod">
          <ac:chgData name="Nicolás Ignacio Araya Rivera" userId="d33c523cfd04ac5b" providerId="LiveId" clId="{1038ECE7-7B03-4F56-908F-8C2975C612AD}" dt="2021-10-28T16:22:35.474" v="116" actId="26606"/>
          <ac:spMkLst>
            <pc:docMk/>
            <pc:sldMk cId="790128262" sldId="258"/>
            <ac:spMk id="3" creationId="{62F21360-29BA-49A8-B56A-62C9D5A70F26}"/>
          </ac:spMkLst>
        </pc:spChg>
        <pc:spChg chg="add">
          <ac:chgData name="Nicolás Ignacio Araya Rivera" userId="d33c523cfd04ac5b" providerId="LiveId" clId="{1038ECE7-7B03-4F56-908F-8C2975C612AD}" dt="2021-10-28T16:22:35.474" v="116" actId="26606"/>
          <ac:spMkLst>
            <pc:docMk/>
            <pc:sldMk cId="790128262" sldId="258"/>
            <ac:spMk id="8" creationId="{E8A8EAB8-D2FF-444D-B34B-7D32F106AD0E}"/>
          </ac:spMkLst>
        </pc:spChg>
        <pc:cxnChg chg="add">
          <ac:chgData name="Nicolás Ignacio Araya Rivera" userId="d33c523cfd04ac5b" providerId="LiveId" clId="{1038ECE7-7B03-4F56-908F-8C2975C612AD}" dt="2021-10-28T16:22:35.474" v="116" actId="26606"/>
          <ac:cxnSpMkLst>
            <pc:docMk/>
            <pc:sldMk cId="790128262" sldId="258"/>
            <ac:cxnSpMk id="10" creationId="{067633D1-6EE6-4118-B9F0-B363477BEE7A}"/>
          </ac:cxnSpMkLst>
        </pc:cxnChg>
        <pc:cxnChg chg="add">
          <ac:chgData name="Nicolás Ignacio Araya Rivera" userId="d33c523cfd04ac5b" providerId="LiveId" clId="{1038ECE7-7B03-4F56-908F-8C2975C612AD}" dt="2021-10-28T16:22:35.474" v="116" actId="26606"/>
          <ac:cxnSpMkLst>
            <pc:docMk/>
            <pc:sldMk cId="790128262" sldId="258"/>
            <ac:cxnSpMk id="12" creationId="{4AD7FFC6-42A9-49CB-B5E9-B3F6B038331B}"/>
          </ac:cxnSpMkLst>
        </pc:cxnChg>
      </pc:sldChg>
      <pc:sldChg chg="addSp delSp modSp mod setBg">
        <pc:chgData name="Nicolás Ignacio Araya Rivera" userId="d33c523cfd04ac5b" providerId="LiveId" clId="{1038ECE7-7B03-4F56-908F-8C2975C612AD}" dt="2021-11-05T20:18:36.694" v="2700" actId="6549"/>
        <pc:sldMkLst>
          <pc:docMk/>
          <pc:sldMk cId="1338265181" sldId="259"/>
        </pc:sldMkLst>
        <pc:spChg chg="mod">
          <ac:chgData name="Nicolás Ignacio Araya Rivera" userId="d33c523cfd04ac5b" providerId="LiveId" clId="{1038ECE7-7B03-4F56-908F-8C2975C612AD}" dt="2021-10-28T16:26:00.438" v="548" actId="26606"/>
          <ac:spMkLst>
            <pc:docMk/>
            <pc:sldMk cId="1338265181" sldId="259"/>
            <ac:spMk id="2" creationId="{2DA01F13-71C1-476F-B535-CF4B2ED5703D}"/>
          </ac:spMkLst>
        </pc:spChg>
        <pc:spChg chg="mod">
          <ac:chgData name="Nicolás Ignacio Araya Rivera" userId="d33c523cfd04ac5b" providerId="LiveId" clId="{1038ECE7-7B03-4F56-908F-8C2975C612AD}" dt="2021-11-05T20:18:36.694" v="2700" actId="6549"/>
          <ac:spMkLst>
            <pc:docMk/>
            <pc:sldMk cId="1338265181" sldId="259"/>
            <ac:spMk id="3" creationId="{1AC6A784-883B-4E26-8319-0C8268B03CB0}"/>
          </ac:spMkLst>
        </pc:spChg>
        <pc:spChg chg="add">
          <ac:chgData name="Nicolás Ignacio Araya Rivera" userId="d33c523cfd04ac5b" providerId="LiveId" clId="{1038ECE7-7B03-4F56-908F-8C2975C612AD}" dt="2021-10-28T16:26:00.438" v="548" actId="26606"/>
          <ac:spMkLst>
            <pc:docMk/>
            <pc:sldMk cId="1338265181" sldId="259"/>
            <ac:spMk id="71" creationId="{8FC9BE17-9A7B-462D-AE50-3D8777387304}"/>
          </ac:spMkLst>
        </pc:spChg>
        <pc:spChg chg="add">
          <ac:chgData name="Nicolás Ignacio Araya Rivera" userId="d33c523cfd04ac5b" providerId="LiveId" clId="{1038ECE7-7B03-4F56-908F-8C2975C612AD}" dt="2021-10-28T16:26:00.438" v="548" actId="26606"/>
          <ac:spMkLst>
            <pc:docMk/>
            <pc:sldMk cId="1338265181" sldId="259"/>
            <ac:spMk id="73" creationId="{3EBE8569-6AEC-4B8C-8D53-2DE337CDBA65}"/>
          </ac:spMkLst>
        </pc:spChg>
        <pc:spChg chg="add">
          <ac:chgData name="Nicolás Ignacio Araya Rivera" userId="d33c523cfd04ac5b" providerId="LiveId" clId="{1038ECE7-7B03-4F56-908F-8C2975C612AD}" dt="2021-10-28T16:26:00.438" v="548" actId="26606"/>
          <ac:spMkLst>
            <pc:docMk/>
            <pc:sldMk cId="1338265181" sldId="259"/>
            <ac:spMk id="75" creationId="{55D4142C-5077-457F-A6AD-3FECFDB39685}"/>
          </ac:spMkLst>
        </pc:spChg>
        <pc:spChg chg="add">
          <ac:chgData name="Nicolás Ignacio Araya Rivera" userId="d33c523cfd04ac5b" providerId="LiveId" clId="{1038ECE7-7B03-4F56-908F-8C2975C612AD}" dt="2021-10-28T16:26:00.438" v="548" actId="26606"/>
          <ac:spMkLst>
            <pc:docMk/>
            <pc:sldMk cId="1338265181" sldId="259"/>
            <ac:spMk id="77" creationId="{7A5F0580-5EE9-419F-96EE-B6529EF6E7D0}"/>
          </ac:spMkLst>
        </pc:spChg>
        <pc:picChg chg="del mod">
          <ac:chgData name="Nicolás Ignacio Araya Rivera" userId="d33c523cfd04ac5b" providerId="LiveId" clId="{1038ECE7-7B03-4F56-908F-8C2975C612AD}" dt="2021-10-28T16:24:57.946" v="517" actId="478"/>
          <ac:picMkLst>
            <pc:docMk/>
            <pc:sldMk cId="1338265181" sldId="259"/>
            <ac:picMk id="5" creationId="{02E767A1-AF09-42D6-B613-772702CE4D73}"/>
          </ac:picMkLst>
        </pc:picChg>
        <pc:picChg chg="add mod ord">
          <ac:chgData name="Nicolás Ignacio Araya Rivera" userId="d33c523cfd04ac5b" providerId="LiveId" clId="{1038ECE7-7B03-4F56-908F-8C2975C612AD}" dt="2021-10-28T16:26:00.438" v="548" actId="26606"/>
          <ac:picMkLst>
            <pc:docMk/>
            <pc:sldMk cId="1338265181" sldId="259"/>
            <ac:picMk id="2050" creationId="{9CBAD6C2-0095-4A2E-8D77-D3AAAFCE06F7}"/>
          </ac:picMkLst>
        </pc:picChg>
      </pc:sldChg>
      <pc:sldChg chg="addSp delSp modSp mod setBg setClrOvrMap">
        <pc:chgData name="Nicolás Ignacio Araya Rivera" userId="d33c523cfd04ac5b" providerId="LiveId" clId="{1038ECE7-7B03-4F56-908F-8C2975C612AD}" dt="2021-11-05T20:18:51.473" v="2701" actId="2711"/>
        <pc:sldMkLst>
          <pc:docMk/>
          <pc:sldMk cId="3604129662" sldId="260"/>
        </pc:sldMkLst>
        <pc:spChg chg="del">
          <ac:chgData name="Nicolás Ignacio Araya Rivera" userId="d33c523cfd04ac5b" providerId="LiveId" clId="{1038ECE7-7B03-4F56-908F-8C2975C612AD}" dt="2021-10-28T16:36:49.658" v="821" actId="478"/>
          <ac:spMkLst>
            <pc:docMk/>
            <pc:sldMk cId="3604129662" sldId="260"/>
            <ac:spMk id="2" creationId="{955B47DB-1E43-478E-A1FD-C3B7E7646CED}"/>
          </ac:spMkLst>
        </pc:spChg>
        <pc:spChg chg="mod ord">
          <ac:chgData name="Nicolás Ignacio Araya Rivera" userId="d33c523cfd04ac5b" providerId="LiveId" clId="{1038ECE7-7B03-4F56-908F-8C2975C612AD}" dt="2021-11-05T20:18:51.473" v="2701" actId="2711"/>
          <ac:spMkLst>
            <pc:docMk/>
            <pc:sldMk cId="3604129662" sldId="260"/>
            <ac:spMk id="3" creationId="{C983356C-3997-4BBC-9F20-6C72FB3E5944}"/>
          </ac:spMkLst>
        </pc:spChg>
        <pc:spChg chg="add">
          <ac:chgData name="Nicolás Ignacio Araya Rivera" userId="d33c523cfd04ac5b" providerId="LiveId" clId="{1038ECE7-7B03-4F56-908F-8C2975C612AD}" dt="2021-10-28T16:37:16.808" v="826" actId="26606"/>
          <ac:spMkLst>
            <pc:docMk/>
            <pc:sldMk cId="3604129662" sldId="260"/>
            <ac:spMk id="8" creationId="{85016AEC-0320-4ED0-8ECB-FE11DDDFE17A}"/>
          </ac:spMkLst>
        </pc:spChg>
        <pc:spChg chg="add">
          <ac:chgData name="Nicolás Ignacio Araya Rivera" userId="d33c523cfd04ac5b" providerId="LiveId" clId="{1038ECE7-7B03-4F56-908F-8C2975C612AD}" dt="2021-10-28T16:37:16.808" v="826" actId="26606"/>
          <ac:spMkLst>
            <pc:docMk/>
            <pc:sldMk cId="3604129662" sldId="260"/>
            <ac:spMk id="9" creationId="{C70C3B59-DE2C-4611-8148-812575C5CA48}"/>
          </ac:spMkLst>
        </pc:spChg>
        <pc:spChg chg="add del">
          <ac:chgData name="Nicolás Ignacio Araya Rivera" userId="d33c523cfd04ac5b" providerId="LiveId" clId="{1038ECE7-7B03-4F56-908F-8C2975C612AD}" dt="2021-10-28T16:37:05.398" v="823" actId="26606"/>
          <ac:spMkLst>
            <pc:docMk/>
            <pc:sldMk cId="3604129662" sldId="260"/>
            <ac:spMk id="11" creationId="{A3BAF07C-C39E-42EB-BB22-8D46691D9735}"/>
          </ac:spMkLst>
        </pc:spChg>
        <pc:spChg chg="add del">
          <ac:chgData name="Nicolás Ignacio Araya Rivera" userId="d33c523cfd04ac5b" providerId="LiveId" clId="{1038ECE7-7B03-4F56-908F-8C2975C612AD}" dt="2021-10-28T16:37:05.398" v="823" actId="26606"/>
          <ac:spMkLst>
            <pc:docMk/>
            <pc:sldMk cId="3604129662" sldId="260"/>
            <ac:spMk id="34" creationId="{44C110BA-81E8-4247-853A-5F2B93E92E46}"/>
          </ac:spMkLst>
        </pc:spChg>
        <pc:grpChg chg="add del">
          <ac:chgData name="Nicolás Ignacio Araya Rivera" userId="d33c523cfd04ac5b" providerId="LiveId" clId="{1038ECE7-7B03-4F56-908F-8C2975C612AD}" dt="2021-10-28T16:37:05.398" v="823" actId="26606"/>
          <ac:grpSpMkLst>
            <pc:docMk/>
            <pc:sldMk cId="3604129662" sldId="260"/>
            <ac:grpSpMk id="13" creationId="{D8E9CF54-0466-4261-9E62-0249E60E1886}"/>
          </ac:grpSpMkLst>
        </pc:grpChg>
        <pc:picChg chg="del mod">
          <ac:chgData name="Nicolás Ignacio Araya Rivera" userId="d33c523cfd04ac5b" providerId="LiveId" clId="{1038ECE7-7B03-4F56-908F-8C2975C612AD}" dt="2021-10-28T16:36:41.318" v="816" actId="478"/>
          <ac:picMkLst>
            <pc:docMk/>
            <pc:sldMk cId="3604129662" sldId="260"/>
            <ac:picMk id="5" creationId="{60272927-88D7-47BC-B15D-B67B5EA172AF}"/>
          </ac:picMkLst>
        </pc:picChg>
        <pc:picChg chg="add mod">
          <ac:chgData name="Nicolás Ignacio Araya Rivera" userId="d33c523cfd04ac5b" providerId="LiveId" clId="{1038ECE7-7B03-4F56-908F-8C2975C612AD}" dt="2021-10-28T16:37:26.248" v="828" actId="27614"/>
          <ac:picMkLst>
            <pc:docMk/>
            <pc:sldMk cId="3604129662" sldId="260"/>
            <ac:picMk id="6" creationId="{D4D458E8-2C1E-4539-A93B-A36578B4E51D}"/>
          </ac:picMkLst>
        </pc:picChg>
      </pc:sldChg>
      <pc:sldChg chg="addSp delSp modSp mod">
        <pc:chgData name="Nicolás Ignacio Araya Rivera" userId="d33c523cfd04ac5b" providerId="LiveId" clId="{1038ECE7-7B03-4F56-908F-8C2975C612AD}" dt="2021-10-28T16:44:43.897" v="1317" actId="14100"/>
        <pc:sldMkLst>
          <pc:docMk/>
          <pc:sldMk cId="3596009852" sldId="261"/>
        </pc:sldMkLst>
        <pc:spChg chg="del">
          <ac:chgData name="Nicolás Ignacio Araya Rivera" userId="d33c523cfd04ac5b" providerId="LiveId" clId="{1038ECE7-7B03-4F56-908F-8C2975C612AD}" dt="2021-10-28T16:42:44.797" v="1308" actId="478"/>
          <ac:spMkLst>
            <pc:docMk/>
            <pc:sldMk cId="3596009852" sldId="261"/>
            <ac:spMk id="2" creationId="{649A58AC-F868-4725-80BA-91E443793EC4}"/>
          </ac:spMkLst>
        </pc:spChg>
        <pc:spChg chg="mod">
          <ac:chgData name="Nicolás Ignacio Araya Rivera" userId="d33c523cfd04ac5b" providerId="LiveId" clId="{1038ECE7-7B03-4F56-908F-8C2975C612AD}" dt="2021-10-28T16:42:48.527" v="1309" actId="14100"/>
          <ac:spMkLst>
            <pc:docMk/>
            <pc:sldMk cId="3596009852" sldId="261"/>
            <ac:spMk id="3" creationId="{5EE5E0E3-31CE-4186-AE11-9BB28E583163}"/>
          </ac:spMkLst>
        </pc:spChg>
        <pc:picChg chg="del mod modCrop">
          <ac:chgData name="Nicolás Ignacio Araya Rivera" userId="d33c523cfd04ac5b" providerId="LiveId" clId="{1038ECE7-7B03-4F56-908F-8C2975C612AD}" dt="2021-10-28T16:42:41.647" v="1307" actId="478"/>
          <ac:picMkLst>
            <pc:docMk/>
            <pc:sldMk cId="3596009852" sldId="261"/>
            <ac:picMk id="5" creationId="{D985BA49-35BE-4EF0-BFD6-DD20EDF41A8E}"/>
          </ac:picMkLst>
        </pc:picChg>
        <pc:picChg chg="add mod">
          <ac:chgData name="Nicolás Ignacio Araya Rivera" userId="d33c523cfd04ac5b" providerId="LiveId" clId="{1038ECE7-7B03-4F56-908F-8C2975C612AD}" dt="2021-10-28T16:44:43.897" v="1317" actId="14100"/>
          <ac:picMkLst>
            <pc:docMk/>
            <pc:sldMk cId="3596009852" sldId="261"/>
            <ac:picMk id="3074" creationId="{0139123D-5DF0-4666-A9D1-2BF7BF8B66BF}"/>
          </ac:picMkLst>
        </pc:picChg>
        <pc:picChg chg="add mod">
          <ac:chgData name="Nicolás Ignacio Araya Rivera" userId="d33c523cfd04ac5b" providerId="LiveId" clId="{1038ECE7-7B03-4F56-908F-8C2975C612AD}" dt="2021-10-28T16:44:26.077" v="1316" actId="1076"/>
          <ac:picMkLst>
            <pc:docMk/>
            <pc:sldMk cId="3596009852" sldId="261"/>
            <ac:picMk id="3076" creationId="{F794B5B9-F500-4579-9B26-461692DAA9F8}"/>
          </ac:picMkLst>
        </pc:picChg>
      </pc:sldChg>
      <pc:sldChg chg="addSp delSp modSp del mod ord modAnim">
        <pc:chgData name="Nicolás Ignacio Araya Rivera" userId="d33c523cfd04ac5b" providerId="LiveId" clId="{1038ECE7-7B03-4F56-908F-8C2975C612AD}" dt="2021-10-28T19:41:46.180" v="2647" actId="2696"/>
        <pc:sldMkLst>
          <pc:docMk/>
          <pc:sldMk cId="1787259321" sldId="262"/>
        </pc:sldMkLst>
        <pc:spChg chg="mod">
          <ac:chgData name="Nicolás Ignacio Araya Rivera" userId="d33c523cfd04ac5b" providerId="LiveId" clId="{1038ECE7-7B03-4F56-908F-8C2975C612AD}" dt="2021-10-28T18:08:25.123" v="1369" actId="20577"/>
          <ac:spMkLst>
            <pc:docMk/>
            <pc:sldMk cId="1787259321" sldId="262"/>
            <ac:spMk id="2" creationId="{72AB4100-38A0-4A68-BDDD-47CDD2AEC14D}"/>
          </ac:spMkLst>
        </pc:spChg>
        <pc:spChg chg="mod">
          <ac:chgData name="Nicolás Ignacio Araya Rivera" userId="d33c523cfd04ac5b" providerId="LiveId" clId="{1038ECE7-7B03-4F56-908F-8C2975C612AD}" dt="2021-10-28T18:13:55.879" v="1818" actId="313"/>
          <ac:spMkLst>
            <pc:docMk/>
            <pc:sldMk cId="1787259321" sldId="262"/>
            <ac:spMk id="3" creationId="{1FB372A7-0AB7-43E4-BB55-79242821D431}"/>
          </ac:spMkLst>
        </pc:spChg>
        <pc:spChg chg="add mod">
          <ac:chgData name="Nicolás Ignacio Araya Rivera" userId="d33c523cfd04ac5b" providerId="LiveId" clId="{1038ECE7-7B03-4F56-908F-8C2975C612AD}" dt="2021-10-28T18:11:08.389" v="1786" actId="1076"/>
          <ac:spMkLst>
            <pc:docMk/>
            <pc:sldMk cId="1787259321" sldId="262"/>
            <ac:spMk id="4" creationId="{56E20869-F04F-4669-8CFD-33582C2F1B48}"/>
          </ac:spMkLst>
        </pc:spChg>
        <pc:spChg chg="add mod">
          <ac:chgData name="Nicolás Ignacio Araya Rivera" userId="d33c523cfd04ac5b" providerId="LiveId" clId="{1038ECE7-7B03-4F56-908F-8C2975C612AD}" dt="2021-10-28T18:11:35.925" v="1788" actId="1582"/>
          <ac:spMkLst>
            <pc:docMk/>
            <pc:sldMk cId="1787259321" sldId="262"/>
            <ac:spMk id="5" creationId="{8F4BA193-C06A-4B27-8285-B7D73C657D5B}"/>
          </ac:spMkLst>
        </pc:spChg>
        <pc:picChg chg="add mod">
          <ac:chgData name="Nicolás Ignacio Araya Rivera" userId="d33c523cfd04ac5b" providerId="LiveId" clId="{1038ECE7-7B03-4F56-908F-8C2975C612AD}" dt="2021-10-28T18:10:48.589" v="1781" actId="1076"/>
          <ac:picMkLst>
            <pc:docMk/>
            <pc:sldMk cId="1787259321" sldId="262"/>
            <ac:picMk id="5122" creationId="{D294941F-C1F2-448A-81A6-AF04ECD78564}"/>
          </ac:picMkLst>
        </pc:picChg>
        <pc:cxnChg chg="add del">
          <ac:chgData name="Nicolás Ignacio Araya Rivera" userId="d33c523cfd04ac5b" providerId="LiveId" clId="{1038ECE7-7B03-4F56-908F-8C2975C612AD}" dt="2021-10-28T18:11:47.669" v="1790" actId="478"/>
          <ac:cxnSpMkLst>
            <pc:docMk/>
            <pc:sldMk cId="1787259321" sldId="262"/>
            <ac:cxnSpMk id="7" creationId="{C50EB0BC-AD2A-4F56-90D4-4EB89DB1A05A}"/>
          </ac:cxnSpMkLst>
        </pc:cxnChg>
        <pc:cxnChg chg="add mod">
          <ac:chgData name="Nicolás Ignacio Araya Rivera" userId="d33c523cfd04ac5b" providerId="LiveId" clId="{1038ECE7-7B03-4F56-908F-8C2975C612AD}" dt="2021-10-28T18:12:29.159" v="1798" actId="13822"/>
          <ac:cxnSpMkLst>
            <pc:docMk/>
            <pc:sldMk cId="1787259321" sldId="262"/>
            <ac:cxnSpMk id="9" creationId="{D63D5D04-CD23-4DB8-81C3-63828A74772C}"/>
          </ac:cxnSpMkLst>
        </pc:cxnChg>
        <pc:cxnChg chg="add mod">
          <ac:chgData name="Nicolás Ignacio Araya Rivera" userId="d33c523cfd04ac5b" providerId="LiveId" clId="{1038ECE7-7B03-4F56-908F-8C2975C612AD}" dt="2021-10-28T18:12:29.159" v="1798" actId="13822"/>
          <ac:cxnSpMkLst>
            <pc:docMk/>
            <pc:sldMk cId="1787259321" sldId="262"/>
            <ac:cxnSpMk id="12" creationId="{830B471A-B369-4112-AA03-065E023A204D}"/>
          </ac:cxnSpMkLst>
        </pc:cxnChg>
        <pc:cxnChg chg="add mod">
          <ac:chgData name="Nicolás Ignacio Araya Rivera" userId="d33c523cfd04ac5b" providerId="LiveId" clId="{1038ECE7-7B03-4F56-908F-8C2975C612AD}" dt="2021-10-28T18:12:29.159" v="1798" actId="13822"/>
          <ac:cxnSpMkLst>
            <pc:docMk/>
            <pc:sldMk cId="1787259321" sldId="262"/>
            <ac:cxnSpMk id="14" creationId="{9E9F114D-3E52-492E-813C-D6CD38BAB5E9}"/>
          </ac:cxnSpMkLst>
        </pc:cxnChg>
        <pc:cxnChg chg="add mod">
          <ac:chgData name="Nicolás Ignacio Araya Rivera" userId="d33c523cfd04ac5b" providerId="LiveId" clId="{1038ECE7-7B03-4F56-908F-8C2975C612AD}" dt="2021-10-28T18:13:33.329" v="1814" actId="14100"/>
          <ac:cxnSpMkLst>
            <pc:docMk/>
            <pc:sldMk cId="1787259321" sldId="262"/>
            <ac:cxnSpMk id="17" creationId="{ADFEF7DE-BCFA-4FCD-8D38-2C29F729A3F3}"/>
          </ac:cxnSpMkLst>
        </pc:cxnChg>
        <pc:cxnChg chg="add mod">
          <ac:chgData name="Nicolás Ignacio Araya Rivera" userId="d33c523cfd04ac5b" providerId="LiveId" clId="{1038ECE7-7B03-4F56-908F-8C2975C612AD}" dt="2021-10-28T18:13:25.349" v="1811" actId="14100"/>
          <ac:cxnSpMkLst>
            <pc:docMk/>
            <pc:sldMk cId="1787259321" sldId="262"/>
            <ac:cxnSpMk id="19" creationId="{80EDB089-0B58-4369-81C9-3267837710F7}"/>
          </ac:cxnSpMkLst>
        </pc:cxnChg>
        <pc:cxnChg chg="add mod">
          <ac:chgData name="Nicolás Ignacio Araya Rivera" userId="d33c523cfd04ac5b" providerId="LiveId" clId="{1038ECE7-7B03-4F56-908F-8C2975C612AD}" dt="2021-10-28T18:13:29.454" v="1812" actId="1076"/>
          <ac:cxnSpMkLst>
            <pc:docMk/>
            <pc:sldMk cId="1787259321" sldId="262"/>
            <ac:cxnSpMk id="20" creationId="{A093FC73-4FDE-4871-90F8-78B01CE2CEF6}"/>
          </ac:cxnSpMkLst>
        </pc:cxnChg>
        <pc:cxnChg chg="add del mod">
          <ac:chgData name="Nicolás Ignacio Araya Rivera" userId="d33c523cfd04ac5b" providerId="LiveId" clId="{1038ECE7-7B03-4F56-908F-8C2975C612AD}" dt="2021-10-28T18:13:40.059" v="1816" actId="478"/>
          <ac:cxnSpMkLst>
            <pc:docMk/>
            <pc:sldMk cId="1787259321" sldId="262"/>
            <ac:cxnSpMk id="21" creationId="{E4A87260-BF35-4998-B403-69097BBCD282}"/>
          </ac:cxnSpMkLst>
        </pc:cxnChg>
        <pc:cxnChg chg="add mod">
          <ac:chgData name="Nicolás Ignacio Araya Rivera" userId="d33c523cfd04ac5b" providerId="LiveId" clId="{1038ECE7-7B03-4F56-908F-8C2975C612AD}" dt="2021-10-28T18:13:36.369" v="1815" actId="14100"/>
          <ac:cxnSpMkLst>
            <pc:docMk/>
            <pc:sldMk cId="1787259321" sldId="262"/>
            <ac:cxnSpMk id="22" creationId="{44696CFB-B64B-447F-9E40-7351D3EF4689}"/>
          </ac:cxnSpMkLst>
        </pc:cxnChg>
      </pc:sldChg>
      <pc:sldChg chg="modSp add mod">
        <pc:chgData name="Nicolás Ignacio Araya Rivera" userId="d33c523cfd04ac5b" providerId="LiveId" clId="{1038ECE7-7B03-4F56-908F-8C2975C612AD}" dt="2021-10-28T19:43:24.042" v="2664" actId="20577"/>
        <pc:sldMkLst>
          <pc:docMk/>
          <pc:sldMk cId="4062778046" sldId="262"/>
        </pc:sldMkLst>
        <pc:spChg chg="mod">
          <ac:chgData name="Nicolás Ignacio Araya Rivera" userId="d33c523cfd04ac5b" providerId="LiveId" clId="{1038ECE7-7B03-4F56-908F-8C2975C612AD}" dt="2021-10-28T19:43:24.042" v="2664" actId="20577"/>
          <ac:spMkLst>
            <pc:docMk/>
            <pc:sldMk cId="4062778046" sldId="262"/>
            <ac:spMk id="2" creationId="{72AB4100-38A0-4A68-BDDD-47CDD2AEC14D}"/>
          </ac:spMkLst>
        </pc:spChg>
      </pc:sldChg>
      <pc:sldChg chg="add del">
        <pc:chgData name="Nicolás Ignacio Araya Rivera" userId="d33c523cfd04ac5b" providerId="LiveId" clId="{1038ECE7-7B03-4F56-908F-8C2975C612AD}" dt="2021-10-28T19:42:11.721" v="2649"/>
        <pc:sldMkLst>
          <pc:docMk/>
          <pc:sldMk cId="4126084480" sldId="262"/>
        </pc:sldMkLst>
      </pc:sldChg>
      <pc:sldChg chg="modSp new mod ord">
        <pc:chgData name="Nicolás Ignacio Araya Rivera" userId="d33c523cfd04ac5b" providerId="LiveId" clId="{1038ECE7-7B03-4F56-908F-8C2975C612AD}" dt="2021-10-28T17:57:44.222" v="1330" actId="207"/>
        <pc:sldMkLst>
          <pc:docMk/>
          <pc:sldMk cId="2959236020" sldId="263"/>
        </pc:sldMkLst>
        <pc:spChg chg="mod">
          <ac:chgData name="Nicolás Ignacio Araya Rivera" userId="d33c523cfd04ac5b" providerId="LiveId" clId="{1038ECE7-7B03-4F56-908F-8C2975C612AD}" dt="2021-10-28T17:57:44.222" v="1330" actId="207"/>
          <ac:spMkLst>
            <pc:docMk/>
            <pc:sldMk cId="2959236020" sldId="263"/>
            <ac:spMk id="3" creationId="{FF5C9685-21AA-4C58-A51E-4AC1646588DA}"/>
          </ac:spMkLst>
        </pc:spChg>
      </pc:sldChg>
      <pc:sldChg chg="modSp add mod">
        <pc:chgData name="Nicolás Ignacio Araya Rivera" userId="d33c523cfd04ac5b" providerId="LiveId" clId="{1038ECE7-7B03-4F56-908F-8C2975C612AD}" dt="2021-11-05T20:18:23.262" v="2698" actId="207"/>
        <pc:sldMkLst>
          <pc:docMk/>
          <pc:sldMk cId="2817119372" sldId="264"/>
        </pc:sldMkLst>
        <pc:spChg chg="mod">
          <ac:chgData name="Nicolás Ignacio Araya Rivera" userId="d33c523cfd04ac5b" providerId="LiveId" clId="{1038ECE7-7B03-4F56-908F-8C2975C612AD}" dt="2021-11-05T20:18:23.262" v="2698" actId="207"/>
          <ac:spMkLst>
            <pc:docMk/>
            <pc:sldMk cId="2817119372" sldId="264"/>
            <ac:spMk id="2" creationId="{00000000-0000-0000-0000-000000000000}"/>
          </ac:spMkLst>
        </pc:spChg>
      </pc:sldChg>
      <pc:sldChg chg="addSp delSp modSp add mod">
        <pc:chgData name="Nicolás Ignacio Araya Rivera" userId="d33c523cfd04ac5b" providerId="LiveId" clId="{1038ECE7-7B03-4F56-908F-8C2975C612AD}" dt="2021-11-05T20:27:37.267" v="2716" actId="14100"/>
        <pc:sldMkLst>
          <pc:docMk/>
          <pc:sldMk cId="459386944" sldId="265"/>
        </pc:sldMkLst>
        <pc:spChg chg="mod">
          <ac:chgData name="Nicolás Ignacio Araya Rivera" userId="d33c523cfd04ac5b" providerId="LiveId" clId="{1038ECE7-7B03-4F56-908F-8C2975C612AD}" dt="2021-10-28T17:57:22.651" v="1325" actId="21"/>
          <ac:spMkLst>
            <pc:docMk/>
            <pc:sldMk cId="459386944" sldId="265"/>
            <ac:spMk id="2" creationId="{00000000-0000-0000-0000-000000000000}"/>
          </ac:spMkLst>
        </pc:spChg>
        <pc:picChg chg="add mod">
          <ac:chgData name="Nicolás Ignacio Araya Rivera" userId="d33c523cfd04ac5b" providerId="LiveId" clId="{1038ECE7-7B03-4F56-908F-8C2975C612AD}" dt="2021-11-05T20:23:54.071" v="2704" actId="1076"/>
          <ac:picMkLst>
            <pc:docMk/>
            <pc:sldMk cId="459386944" sldId="265"/>
            <ac:picMk id="1026" creationId="{69D0DA0B-20A4-4C59-B793-17C019C38CAD}"/>
          </ac:picMkLst>
        </pc:picChg>
        <pc:picChg chg="add del mod">
          <ac:chgData name="Nicolás Ignacio Araya Rivera" userId="d33c523cfd04ac5b" providerId="LiveId" clId="{1038ECE7-7B03-4F56-908F-8C2975C612AD}" dt="2021-11-05T20:27:30.565" v="2713" actId="478"/>
          <ac:picMkLst>
            <pc:docMk/>
            <pc:sldMk cId="459386944" sldId="265"/>
            <ac:picMk id="1028" creationId="{D71068CE-5A99-4FE1-B613-CA23D8249CF9}"/>
          </ac:picMkLst>
        </pc:picChg>
        <pc:picChg chg="add mod">
          <ac:chgData name="Nicolás Ignacio Araya Rivera" userId="d33c523cfd04ac5b" providerId="LiveId" clId="{1038ECE7-7B03-4F56-908F-8C2975C612AD}" dt="2021-11-05T20:26:08.358" v="2712" actId="1076"/>
          <ac:picMkLst>
            <pc:docMk/>
            <pc:sldMk cId="459386944" sldId="265"/>
            <ac:picMk id="1030" creationId="{A11679B1-0107-4207-BA60-3412D60D8D9F}"/>
          </ac:picMkLst>
        </pc:picChg>
        <pc:picChg chg="add mod">
          <ac:chgData name="Nicolás Ignacio Araya Rivera" userId="d33c523cfd04ac5b" providerId="LiveId" clId="{1038ECE7-7B03-4F56-908F-8C2975C612AD}" dt="2021-11-05T20:27:37.267" v="2716" actId="14100"/>
          <ac:picMkLst>
            <pc:docMk/>
            <pc:sldMk cId="459386944" sldId="265"/>
            <ac:picMk id="1032" creationId="{7297278A-E9E6-4CA1-BD68-76FA1CCCF2DC}"/>
          </ac:picMkLst>
        </pc:picChg>
      </pc:sldChg>
      <pc:sldChg chg="add">
        <pc:chgData name="Nicolás Ignacio Araya Rivera" userId="d33c523cfd04ac5b" providerId="LiveId" clId="{1038ECE7-7B03-4F56-908F-8C2975C612AD}" dt="2021-10-28T17:56:28.807" v="1320"/>
        <pc:sldMkLst>
          <pc:docMk/>
          <pc:sldMk cId="1829435347" sldId="266"/>
        </pc:sldMkLst>
      </pc:sldChg>
      <pc:sldChg chg="modSp add mod">
        <pc:chgData name="Nicolás Ignacio Araya Rivera" userId="d33c523cfd04ac5b" providerId="LiveId" clId="{1038ECE7-7B03-4F56-908F-8C2975C612AD}" dt="2021-10-28T18:03:39.693" v="1348" actId="20577"/>
        <pc:sldMkLst>
          <pc:docMk/>
          <pc:sldMk cId="1368720796" sldId="267"/>
        </pc:sldMkLst>
        <pc:spChg chg="mod">
          <ac:chgData name="Nicolás Ignacio Araya Rivera" userId="d33c523cfd04ac5b" providerId="LiveId" clId="{1038ECE7-7B03-4F56-908F-8C2975C612AD}" dt="2021-10-28T18:03:39.693" v="1348" actId="20577"/>
          <ac:spMkLst>
            <pc:docMk/>
            <pc:sldMk cId="1368720796" sldId="267"/>
            <ac:spMk id="2" creationId="{00000000-0000-0000-0000-000000000000}"/>
          </ac:spMkLst>
        </pc:spChg>
      </pc:sldChg>
      <pc:sldChg chg="add">
        <pc:chgData name="Nicolás Ignacio Araya Rivera" userId="d33c523cfd04ac5b" providerId="LiveId" clId="{1038ECE7-7B03-4F56-908F-8C2975C612AD}" dt="2021-10-28T17:56:28.807" v="1320"/>
        <pc:sldMkLst>
          <pc:docMk/>
          <pc:sldMk cId="3746834208" sldId="268"/>
        </pc:sldMkLst>
      </pc:sldChg>
      <pc:sldChg chg="modSp add mod">
        <pc:chgData name="Nicolás Ignacio Araya Rivera" userId="d33c523cfd04ac5b" providerId="LiveId" clId="{1038ECE7-7B03-4F56-908F-8C2975C612AD}" dt="2021-11-05T20:34:15.554" v="2737" actId="2711"/>
        <pc:sldMkLst>
          <pc:docMk/>
          <pc:sldMk cId="3906229535" sldId="269"/>
        </pc:sldMkLst>
        <pc:spChg chg="mod">
          <ac:chgData name="Nicolás Ignacio Araya Rivera" userId="d33c523cfd04ac5b" providerId="LiveId" clId="{1038ECE7-7B03-4F56-908F-8C2975C612AD}" dt="2021-11-05T20:34:15.554" v="2737" actId="2711"/>
          <ac:spMkLst>
            <pc:docMk/>
            <pc:sldMk cId="3906229535" sldId="269"/>
            <ac:spMk id="2" creationId="{00000000-0000-0000-0000-000000000000}"/>
          </ac:spMkLst>
        </pc:spChg>
      </pc:sldChg>
      <pc:sldChg chg="modSp add mod">
        <pc:chgData name="Nicolás Ignacio Araya Rivera" userId="d33c523cfd04ac5b" providerId="LiveId" clId="{1038ECE7-7B03-4F56-908F-8C2975C612AD}" dt="2021-10-28T19:47:40.010" v="2697" actId="207"/>
        <pc:sldMkLst>
          <pc:docMk/>
          <pc:sldMk cId="29431106" sldId="270"/>
        </pc:sldMkLst>
        <pc:spChg chg="mod">
          <ac:chgData name="Nicolás Ignacio Araya Rivera" userId="d33c523cfd04ac5b" providerId="LiveId" clId="{1038ECE7-7B03-4F56-908F-8C2975C612AD}" dt="2021-10-28T19:47:40.010" v="2697" actId="207"/>
          <ac:spMkLst>
            <pc:docMk/>
            <pc:sldMk cId="29431106" sldId="270"/>
            <ac:spMk id="2" creationId="{00000000-0000-0000-0000-000000000000}"/>
          </ac:spMkLst>
        </pc:spChg>
      </pc:sldChg>
      <pc:sldChg chg="modSp add mod">
        <pc:chgData name="Nicolás Ignacio Araya Rivera" userId="d33c523cfd04ac5b" providerId="LiveId" clId="{1038ECE7-7B03-4F56-908F-8C2975C612AD}" dt="2021-10-28T19:47:35.690" v="2696" actId="207"/>
        <pc:sldMkLst>
          <pc:docMk/>
          <pc:sldMk cId="159052120" sldId="271"/>
        </pc:sldMkLst>
        <pc:spChg chg="mod">
          <ac:chgData name="Nicolás Ignacio Araya Rivera" userId="d33c523cfd04ac5b" providerId="LiveId" clId="{1038ECE7-7B03-4F56-908F-8C2975C612AD}" dt="2021-10-28T19:47:35.690" v="2696" actId="207"/>
          <ac:spMkLst>
            <pc:docMk/>
            <pc:sldMk cId="159052120" sldId="271"/>
            <ac:spMk id="2" creationId="{00000000-0000-0000-0000-000000000000}"/>
          </ac:spMkLst>
        </pc:spChg>
      </pc:sldChg>
      <pc:sldChg chg="add">
        <pc:chgData name="Nicolás Ignacio Araya Rivera" userId="d33c523cfd04ac5b" providerId="LiveId" clId="{1038ECE7-7B03-4F56-908F-8C2975C612AD}" dt="2021-10-28T17:56:28.807" v="1320"/>
        <pc:sldMkLst>
          <pc:docMk/>
          <pc:sldMk cId="3576065139" sldId="272"/>
        </pc:sldMkLst>
      </pc:sldChg>
      <pc:sldChg chg="modSp add mod">
        <pc:chgData name="Nicolás Ignacio Araya Rivera" userId="d33c523cfd04ac5b" providerId="LiveId" clId="{1038ECE7-7B03-4F56-908F-8C2975C612AD}" dt="2021-10-28T19:47:29.790" v="2695" actId="207"/>
        <pc:sldMkLst>
          <pc:docMk/>
          <pc:sldMk cId="970484939" sldId="273"/>
        </pc:sldMkLst>
        <pc:spChg chg="mod">
          <ac:chgData name="Nicolás Ignacio Araya Rivera" userId="d33c523cfd04ac5b" providerId="LiveId" clId="{1038ECE7-7B03-4F56-908F-8C2975C612AD}" dt="2021-10-28T19:47:24.356" v="2693" actId="207"/>
          <ac:spMkLst>
            <pc:docMk/>
            <pc:sldMk cId="970484939" sldId="273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0-28T19:47:29.790" v="2695" actId="207"/>
          <ac:spMkLst>
            <pc:docMk/>
            <pc:sldMk cId="970484939" sldId="273"/>
            <ac:spMk id="4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0-28T19:47:27.297" v="2694" actId="207"/>
          <ac:spMkLst>
            <pc:docMk/>
            <pc:sldMk cId="970484939" sldId="273"/>
            <ac:spMk id="5" creationId="{00000000-0000-0000-0000-000000000000}"/>
          </ac:spMkLst>
        </pc:spChg>
      </pc:sldChg>
      <pc:sldChg chg="modSp add">
        <pc:chgData name="Nicolás Ignacio Araya Rivera" userId="d33c523cfd04ac5b" providerId="LiveId" clId="{1038ECE7-7B03-4F56-908F-8C2975C612AD}" dt="2021-10-28T19:47:18.441" v="2692" actId="207"/>
        <pc:sldMkLst>
          <pc:docMk/>
          <pc:sldMk cId="2087920777" sldId="274"/>
        </pc:sldMkLst>
        <pc:spChg chg="mod">
          <ac:chgData name="Nicolás Ignacio Araya Rivera" userId="d33c523cfd04ac5b" providerId="LiveId" clId="{1038ECE7-7B03-4F56-908F-8C2975C612AD}" dt="2021-10-28T19:47:18.441" v="2692" actId="207"/>
          <ac:spMkLst>
            <pc:docMk/>
            <pc:sldMk cId="2087920777" sldId="274"/>
            <ac:spMk id="4" creationId="{00000000-0000-0000-0000-000000000000}"/>
          </ac:spMkLst>
        </pc:spChg>
      </pc:sldChg>
      <pc:sldChg chg="modSp add mod">
        <pc:chgData name="Nicolás Ignacio Araya Rivera" userId="d33c523cfd04ac5b" providerId="LiveId" clId="{1038ECE7-7B03-4F56-908F-8C2975C612AD}" dt="2021-10-28T19:46:08.002" v="2690" actId="20577"/>
        <pc:sldMkLst>
          <pc:docMk/>
          <pc:sldMk cId="3422881163" sldId="275"/>
        </pc:sldMkLst>
        <pc:spChg chg="mod">
          <ac:chgData name="Nicolás Ignacio Araya Rivera" userId="d33c523cfd04ac5b" providerId="LiveId" clId="{1038ECE7-7B03-4F56-908F-8C2975C612AD}" dt="2021-10-28T19:45:34.310" v="2682" actId="207"/>
          <ac:spMkLst>
            <pc:docMk/>
            <pc:sldMk cId="3422881163" sldId="275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0-28T19:46:08.002" v="2690" actId="20577"/>
          <ac:spMkLst>
            <pc:docMk/>
            <pc:sldMk cId="3422881163" sldId="275"/>
            <ac:spMk id="4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0-28T19:46:03.123" v="2688" actId="6549"/>
          <ac:spMkLst>
            <pc:docMk/>
            <pc:sldMk cId="3422881163" sldId="275"/>
            <ac:spMk id="5" creationId="{00000000-0000-0000-0000-000000000000}"/>
          </ac:spMkLst>
        </pc:spChg>
      </pc:sldChg>
      <pc:sldChg chg="modSp add mod">
        <pc:chgData name="Nicolás Ignacio Araya Rivera" userId="d33c523cfd04ac5b" providerId="LiveId" clId="{1038ECE7-7B03-4F56-908F-8C2975C612AD}" dt="2021-10-28T19:46:26.653" v="2691" actId="207"/>
        <pc:sldMkLst>
          <pc:docMk/>
          <pc:sldMk cId="3247916368" sldId="276"/>
        </pc:sldMkLst>
        <pc:spChg chg="mod">
          <ac:chgData name="Nicolás Ignacio Araya Rivera" userId="d33c523cfd04ac5b" providerId="LiveId" clId="{1038ECE7-7B03-4F56-908F-8C2975C612AD}" dt="2021-10-28T19:46:26.653" v="2691" actId="207"/>
          <ac:spMkLst>
            <pc:docMk/>
            <pc:sldMk cId="3247916368" sldId="276"/>
            <ac:spMk id="2" creationId="{00000000-0000-0000-0000-000000000000}"/>
          </ac:spMkLst>
        </pc:spChg>
      </pc:sldChg>
      <pc:sldChg chg="modSp add mod">
        <pc:chgData name="Nicolás Ignacio Araya Rivera" userId="d33c523cfd04ac5b" providerId="LiveId" clId="{1038ECE7-7B03-4F56-908F-8C2975C612AD}" dt="2021-10-28T19:43:38.635" v="2665" actId="207"/>
        <pc:sldMkLst>
          <pc:docMk/>
          <pc:sldMk cId="3252542279" sldId="277"/>
        </pc:sldMkLst>
        <pc:spChg chg="mod">
          <ac:chgData name="Nicolás Ignacio Araya Rivera" userId="d33c523cfd04ac5b" providerId="LiveId" clId="{1038ECE7-7B03-4F56-908F-8C2975C612AD}" dt="2021-10-28T19:43:38.635" v="2665" actId="207"/>
          <ac:spMkLst>
            <pc:docMk/>
            <pc:sldMk cId="3252542279" sldId="277"/>
            <ac:spMk id="2" creationId="{00000000-0000-0000-0000-000000000000}"/>
          </ac:spMkLst>
        </pc:spChg>
      </pc:sldChg>
      <pc:sldChg chg="modSp add mod">
        <pc:chgData name="Nicolás Ignacio Araya Rivera" userId="d33c523cfd04ac5b" providerId="LiveId" clId="{1038ECE7-7B03-4F56-908F-8C2975C612AD}" dt="2021-10-28T19:43:42.475" v="2666" actId="207"/>
        <pc:sldMkLst>
          <pc:docMk/>
          <pc:sldMk cId="3681957777" sldId="278"/>
        </pc:sldMkLst>
        <pc:spChg chg="mod">
          <ac:chgData name="Nicolás Ignacio Araya Rivera" userId="d33c523cfd04ac5b" providerId="LiveId" clId="{1038ECE7-7B03-4F56-908F-8C2975C612AD}" dt="2021-10-28T19:43:42.475" v="2666" actId="207"/>
          <ac:spMkLst>
            <pc:docMk/>
            <pc:sldMk cId="3681957777" sldId="278"/>
            <ac:spMk id="2" creationId="{00000000-0000-0000-0000-000000000000}"/>
          </ac:spMkLst>
        </pc:spChg>
      </pc:sldChg>
      <pc:sldChg chg="add">
        <pc:chgData name="Nicolás Ignacio Araya Rivera" userId="d33c523cfd04ac5b" providerId="LiveId" clId="{1038ECE7-7B03-4F56-908F-8C2975C612AD}" dt="2021-10-28T17:56:28.807" v="1320"/>
        <pc:sldMkLst>
          <pc:docMk/>
          <pc:sldMk cId="2039537299" sldId="279"/>
        </pc:sldMkLst>
      </pc:sldChg>
      <pc:sldChg chg="modSp add mod">
        <pc:chgData name="Nicolás Ignacio Araya Rivera" userId="d33c523cfd04ac5b" providerId="LiveId" clId="{1038ECE7-7B03-4F56-908F-8C2975C612AD}" dt="2021-10-28T19:44:28.932" v="2671" actId="207"/>
        <pc:sldMkLst>
          <pc:docMk/>
          <pc:sldMk cId="2850171827" sldId="280"/>
        </pc:sldMkLst>
        <pc:spChg chg="mod">
          <ac:chgData name="Nicolás Ignacio Araya Rivera" userId="d33c523cfd04ac5b" providerId="LiveId" clId="{1038ECE7-7B03-4F56-908F-8C2975C612AD}" dt="2021-10-28T19:44:12.946" v="2670" actId="20577"/>
          <ac:spMkLst>
            <pc:docMk/>
            <pc:sldMk cId="2850171827" sldId="280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0-28T19:44:28.932" v="2671" actId="207"/>
          <ac:spMkLst>
            <pc:docMk/>
            <pc:sldMk cId="2850171827" sldId="280"/>
            <ac:spMk id="3" creationId="{00000000-0000-0000-0000-000000000000}"/>
          </ac:spMkLst>
        </pc:spChg>
      </pc:sldChg>
      <pc:sldChg chg="modSp add mod">
        <pc:chgData name="Nicolás Ignacio Araya Rivera" userId="d33c523cfd04ac5b" providerId="LiveId" clId="{1038ECE7-7B03-4F56-908F-8C2975C612AD}" dt="2021-10-28T19:44:40.630" v="2674" actId="207"/>
        <pc:sldMkLst>
          <pc:docMk/>
          <pc:sldMk cId="2303253699" sldId="281"/>
        </pc:sldMkLst>
        <pc:spChg chg="mod">
          <ac:chgData name="Nicolás Ignacio Araya Rivera" userId="d33c523cfd04ac5b" providerId="LiveId" clId="{1038ECE7-7B03-4F56-908F-8C2975C612AD}" dt="2021-10-28T19:44:33.348" v="2672" actId="207"/>
          <ac:spMkLst>
            <pc:docMk/>
            <pc:sldMk cId="2303253699" sldId="281"/>
            <ac:spMk id="3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0-28T19:44:36.032" v="2673" actId="207"/>
          <ac:spMkLst>
            <pc:docMk/>
            <pc:sldMk cId="2303253699" sldId="281"/>
            <ac:spMk id="4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0-28T19:44:40.630" v="2674" actId="207"/>
          <ac:spMkLst>
            <pc:docMk/>
            <pc:sldMk cId="2303253699" sldId="281"/>
            <ac:spMk id="5" creationId="{00000000-0000-0000-0000-000000000000}"/>
          </ac:spMkLst>
        </pc:spChg>
      </pc:sldChg>
      <pc:sldChg chg="modSp add mod">
        <pc:chgData name="Nicolás Ignacio Araya Rivera" userId="d33c523cfd04ac5b" providerId="LiveId" clId="{1038ECE7-7B03-4F56-908F-8C2975C612AD}" dt="2021-10-28T19:44:51.237" v="2676" actId="207"/>
        <pc:sldMkLst>
          <pc:docMk/>
          <pc:sldMk cId="3443367696" sldId="282"/>
        </pc:sldMkLst>
        <pc:spChg chg="mod">
          <ac:chgData name="Nicolás Ignacio Araya Rivera" userId="d33c523cfd04ac5b" providerId="LiveId" clId="{1038ECE7-7B03-4F56-908F-8C2975C612AD}" dt="2021-10-28T19:44:47.134" v="2675" actId="207"/>
          <ac:spMkLst>
            <pc:docMk/>
            <pc:sldMk cId="3443367696" sldId="282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0-28T19:44:51.237" v="2676" actId="207"/>
          <ac:spMkLst>
            <pc:docMk/>
            <pc:sldMk cId="3443367696" sldId="282"/>
            <ac:spMk id="4" creationId="{00000000-0000-0000-0000-000000000000}"/>
          </ac:spMkLst>
        </pc:spChg>
      </pc:sldChg>
      <pc:sldChg chg="modSp add">
        <pc:chgData name="Nicolás Ignacio Araya Rivera" userId="d33c523cfd04ac5b" providerId="LiveId" clId="{1038ECE7-7B03-4F56-908F-8C2975C612AD}" dt="2021-10-28T19:44:56.021" v="2677" actId="207"/>
        <pc:sldMkLst>
          <pc:docMk/>
          <pc:sldMk cId="39798039" sldId="283"/>
        </pc:sldMkLst>
        <pc:spChg chg="mod">
          <ac:chgData name="Nicolás Ignacio Araya Rivera" userId="d33c523cfd04ac5b" providerId="LiveId" clId="{1038ECE7-7B03-4F56-908F-8C2975C612AD}" dt="2021-10-28T19:44:56.021" v="2677" actId="207"/>
          <ac:spMkLst>
            <pc:docMk/>
            <pc:sldMk cId="39798039" sldId="283"/>
            <ac:spMk id="2" creationId="{00000000-0000-0000-0000-000000000000}"/>
          </ac:spMkLst>
        </pc:spChg>
      </pc:sldChg>
      <pc:sldChg chg="modSp add">
        <pc:chgData name="Nicolás Ignacio Araya Rivera" userId="d33c523cfd04ac5b" providerId="LiveId" clId="{1038ECE7-7B03-4F56-908F-8C2975C612AD}" dt="2021-10-28T19:45:00.940" v="2678" actId="207"/>
        <pc:sldMkLst>
          <pc:docMk/>
          <pc:sldMk cId="3333009298" sldId="284"/>
        </pc:sldMkLst>
        <pc:spChg chg="mod">
          <ac:chgData name="Nicolás Ignacio Araya Rivera" userId="d33c523cfd04ac5b" providerId="LiveId" clId="{1038ECE7-7B03-4F56-908F-8C2975C612AD}" dt="2021-10-28T19:45:00.940" v="2678" actId="207"/>
          <ac:spMkLst>
            <pc:docMk/>
            <pc:sldMk cId="3333009298" sldId="284"/>
            <ac:spMk id="2" creationId="{00000000-0000-0000-0000-000000000000}"/>
          </ac:spMkLst>
        </pc:spChg>
      </pc:sldChg>
      <pc:sldChg chg="add">
        <pc:chgData name="Nicolás Ignacio Araya Rivera" userId="d33c523cfd04ac5b" providerId="LiveId" clId="{1038ECE7-7B03-4F56-908F-8C2975C612AD}" dt="2021-10-28T17:56:28.807" v="1320"/>
        <pc:sldMkLst>
          <pc:docMk/>
          <pc:sldMk cId="3363730828" sldId="285"/>
        </pc:sldMkLst>
      </pc:sldChg>
      <pc:sldChg chg="modSp add mod">
        <pc:chgData name="Nicolás Ignacio Araya Rivera" userId="d33c523cfd04ac5b" providerId="LiveId" clId="{1038ECE7-7B03-4F56-908F-8C2975C612AD}" dt="2021-10-28T19:45:14.177" v="2679" actId="207"/>
        <pc:sldMkLst>
          <pc:docMk/>
          <pc:sldMk cId="355540308" sldId="286"/>
        </pc:sldMkLst>
        <pc:spChg chg="mod">
          <ac:chgData name="Nicolás Ignacio Araya Rivera" userId="d33c523cfd04ac5b" providerId="LiveId" clId="{1038ECE7-7B03-4F56-908F-8C2975C612AD}" dt="2021-10-28T19:45:14.177" v="2679" actId="207"/>
          <ac:spMkLst>
            <pc:docMk/>
            <pc:sldMk cId="355540308" sldId="286"/>
            <ac:spMk id="2" creationId="{00000000-0000-0000-0000-000000000000}"/>
          </ac:spMkLst>
        </pc:spChg>
      </pc:sldChg>
      <pc:sldChg chg="modSp add">
        <pc:chgData name="Nicolás Ignacio Araya Rivera" userId="d33c523cfd04ac5b" providerId="LiveId" clId="{1038ECE7-7B03-4F56-908F-8C2975C612AD}" dt="2021-10-28T19:45:18.789" v="2680" actId="207"/>
        <pc:sldMkLst>
          <pc:docMk/>
          <pc:sldMk cId="2421310757" sldId="287"/>
        </pc:sldMkLst>
        <pc:spChg chg="mod">
          <ac:chgData name="Nicolás Ignacio Araya Rivera" userId="d33c523cfd04ac5b" providerId="LiveId" clId="{1038ECE7-7B03-4F56-908F-8C2975C612AD}" dt="2021-10-28T19:45:18.789" v="2680" actId="207"/>
          <ac:spMkLst>
            <pc:docMk/>
            <pc:sldMk cId="2421310757" sldId="287"/>
            <ac:spMk id="2" creationId="{00000000-0000-0000-0000-000000000000}"/>
          </ac:spMkLst>
        </pc:spChg>
      </pc:sldChg>
      <pc:sldChg chg="add">
        <pc:chgData name="Nicolás Ignacio Araya Rivera" userId="d33c523cfd04ac5b" providerId="LiveId" clId="{1038ECE7-7B03-4F56-908F-8C2975C612AD}" dt="2021-10-28T17:56:28.807" v="1320"/>
        <pc:sldMkLst>
          <pc:docMk/>
          <pc:sldMk cId="3388889063" sldId="288"/>
        </pc:sldMkLst>
      </pc:sldChg>
      <pc:sldChg chg="modSp add mod">
        <pc:chgData name="Nicolás Ignacio Araya Rivera" userId="d33c523cfd04ac5b" providerId="LiveId" clId="{1038ECE7-7B03-4F56-908F-8C2975C612AD}" dt="2021-10-28T19:45:25.970" v="2681" actId="207"/>
        <pc:sldMkLst>
          <pc:docMk/>
          <pc:sldMk cId="1377571961" sldId="289"/>
        </pc:sldMkLst>
        <pc:spChg chg="mod">
          <ac:chgData name="Nicolás Ignacio Araya Rivera" userId="d33c523cfd04ac5b" providerId="LiveId" clId="{1038ECE7-7B03-4F56-908F-8C2975C612AD}" dt="2021-10-28T19:45:25.970" v="2681" actId="207"/>
          <ac:spMkLst>
            <pc:docMk/>
            <pc:sldMk cId="1377571961" sldId="289"/>
            <ac:spMk id="2" creationId="{00000000-0000-0000-0000-000000000000}"/>
          </ac:spMkLst>
        </pc:spChg>
      </pc:sldChg>
      <pc:sldChg chg="new del">
        <pc:chgData name="Nicolás Ignacio Araya Rivera" userId="d33c523cfd04ac5b" providerId="LiveId" clId="{1038ECE7-7B03-4F56-908F-8C2975C612AD}" dt="2021-10-28T17:57:29.952" v="1327" actId="47"/>
        <pc:sldMkLst>
          <pc:docMk/>
          <pc:sldMk cId="2630451367" sldId="290"/>
        </pc:sldMkLst>
      </pc:sldChg>
      <pc:sldChg chg="addSp modSp add mod ord">
        <pc:chgData name="Nicolás Ignacio Araya Rivera" userId="d33c523cfd04ac5b" providerId="LiveId" clId="{1038ECE7-7B03-4F56-908F-8C2975C612AD}" dt="2021-10-28T18:01:54.471" v="1343" actId="1076"/>
        <pc:sldMkLst>
          <pc:docMk/>
          <pc:sldMk cId="2971323667" sldId="290"/>
        </pc:sldMkLst>
        <pc:spChg chg="mod">
          <ac:chgData name="Nicolás Ignacio Araya Rivera" userId="d33c523cfd04ac5b" providerId="LiveId" clId="{1038ECE7-7B03-4F56-908F-8C2975C612AD}" dt="2021-10-28T17:58:26.992" v="1336" actId="1076"/>
          <ac:spMkLst>
            <pc:docMk/>
            <pc:sldMk cId="2971323667" sldId="290"/>
            <ac:spMk id="2" creationId="{00000000-0000-0000-0000-000000000000}"/>
          </ac:spMkLst>
        </pc:spChg>
        <pc:picChg chg="add mod">
          <ac:chgData name="Nicolás Ignacio Araya Rivera" userId="d33c523cfd04ac5b" providerId="LiveId" clId="{1038ECE7-7B03-4F56-908F-8C2975C612AD}" dt="2021-10-28T18:01:51.551" v="1340" actId="1076"/>
          <ac:picMkLst>
            <pc:docMk/>
            <pc:sldMk cId="2971323667" sldId="290"/>
            <ac:picMk id="4098" creationId="{B8C36AD2-4F18-44FF-9A63-69A3ED452CA0}"/>
          </ac:picMkLst>
        </pc:picChg>
        <pc:picChg chg="add mod">
          <ac:chgData name="Nicolás Ignacio Araya Rivera" userId="d33c523cfd04ac5b" providerId="LiveId" clId="{1038ECE7-7B03-4F56-908F-8C2975C612AD}" dt="2021-10-28T18:01:54.471" v="1343" actId="1076"/>
          <ac:picMkLst>
            <pc:docMk/>
            <pc:sldMk cId="2971323667" sldId="290"/>
            <ac:picMk id="4100" creationId="{47EDFEA6-5D2F-4199-9C0D-CC48CAFB67C0}"/>
          </ac:picMkLst>
        </pc:picChg>
      </pc:sldChg>
      <pc:sldChg chg="modSp mod modAnim">
        <pc:chgData name="Nicolás Ignacio Araya Rivera" userId="d33c523cfd04ac5b" providerId="LiveId" clId="{1038ECE7-7B03-4F56-908F-8C2975C612AD}" dt="2021-11-26T20:15:41.272" v="3273" actId="6549"/>
        <pc:sldMkLst>
          <pc:docMk/>
          <pc:sldMk cId="184364717" sldId="291"/>
        </pc:sldMkLst>
        <pc:spChg chg="mod">
          <ac:chgData name="Nicolás Ignacio Araya Rivera" userId="d33c523cfd04ac5b" providerId="LiveId" clId="{1038ECE7-7B03-4F56-908F-8C2975C612AD}" dt="2021-11-26T20:15:41.272" v="3273" actId="6549"/>
          <ac:spMkLst>
            <pc:docMk/>
            <pc:sldMk cId="184364717" sldId="291"/>
            <ac:spMk id="2" creationId="{00000000-0000-0000-0000-000000000000}"/>
          </ac:spMkLst>
        </pc:spChg>
      </pc:sldChg>
      <pc:sldChg chg="new del">
        <pc:chgData name="Nicolás Ignacio Araya Rivera" userId="d33c523cfd04ac5b" providerId="LiveId" clId="{1038ECE7-7B03-4F56-908F-8C2975C612AD}" dt="2021-10-28T19:41:33.770" v="2646" actId="47"/>
        <pc:sldMkLst>
          <pc:docMk/>
          <pc:sldMk cId="589481514" sldId="291"/>
        </pc:sldMkLst>
      </pc:sldChg>
      <pc:sldChg chg="add del">
        <pc:chgData name="Nicolás Ignacio Araya Rivera" userId="d33c523cfd04ac5b" providerId="LiveId" clId="{1038ECE7-7B03-4F56-908F-8C2975C612AD}" dt="2021-10-28T19:42:11.721" v="2649"/>
        <pc:sldMkLst>
          <pc:docMk/>
          <pc:sldMk cId="3073031233" sldId="292"/>
        </pc:sldMkLst>
      </pc:sldChg>
      <pc:sldChg chg="addSp modSp new del mod">
        <pc:chgData name="Nicolás Ignacio Araya Rivera" userId="d33c523cfd04ac5b" providerId="LiveId" clId="{1038ECE7-7B03-4F56-908F-8C2975C612AD}" dt="2021-10-28T19:41:46.180" v="2647" actId="2696"/>
        <pc:sldMkLst>
          <pc:docMk/>
          <pc:sldMk cId="3125578220" sldId="292"/>
        </pc:sldMkLst>
        <pc:spChg chg="mod">
          <ac:chgData name="Nicolás Ignacio Araya Rivera" userId="d33c523cfd04ac5b" providerId="LiveId" clId="{1038ECE7-7B03-4F56-908F-8C2975C612AD}" dt="2021-10-28T18:55:46.267" v="1864" actId="20577"/>
          <ac:spMkLst>
            <pc:docMk/>
            <pc:sldMk cId="3125578220" sldId="292"/>
            <ac:spMk id="2" creationId="{D5BF2599-4CAE-4536-8D67-B07A8DCB0673}"/>
          </ac:spMkLst>
        </pc:spChg>
        <pc:spChg chg="mod">
          <ac:chgData name="Nicolás Ignacio Araya Rivera" userId="d33c523cfd04ac5b" providerId="LiveId" clId="{1038ECE7-7B03-4F56-908F-8C2975C612AD}" dt="2021-10-28T18:59:36.445" v="1957" actId="20577"/>
          <ac:spMkLst>
            <pc:docMk/>
            <pc:sldMk cId="3125578220" sldId="292"/>
            <ac:spMk id="3" creationId="{FA49E8BE-D4C1-4C25-B40D-4383C88E52E6}"/>
          </ac:spMkLst>
        </pc:spChg>
        <pc:spChg chg="add mod">
          <ac:chgData name="Nicolás Ignacio Araya Rivera" userId="d33c523cfd04ac5b" providerId="LiveId" clId="{1038ECE7-7B03-4F56-908F-8C2975C612AD}" dt="2021-10-28T18:59:48.978" v="1963" actId="1076"/>
          <ac:spMkLst>
            <pc:docMk/>
            <pc:sldMk cId="3125578220" sldId="292"/>
            <ac:spMk id="9" creationId="{19BFB423-6C47-4A54-A8CD-A263B6C12C48}"/>
          </ac:spMkLst>
        </pc:spChg>
        <pc:picChg chg="add mod">
          <ac:chgData name="Nicolás Ignacio Araya Rivera" userId="d33c523cfd04ac5b" providerId="LiveId" clId="{1038ECE7-7B03-4F56-908F-8C2975C612AD}" dt="2021-10-28T18:57:45.506" v="1920" actId="1076"/>
          <ac:picMkLst>
            <pc:docMk/>
            <pc:sldMk cId="3125578220" sldId="292"/>
            <ac:picMk id="5" creationId="{04BE125E-0CCB-4ABC-A661-4E150213CE33}"/>
          </ac:picMkLst>
        </pc:picChg>
        <pc:picChg chg="add mod">
          <ac:chgData name="Nicolás Ignacio Araya Rivera" userId="d33c523cfd04ac5b" providerId="LiveId" clId="{1038ECE7-7B03-4F56-908F-8C2975C612AD}" dt="2021-10-28T18:57:50.459" v="1922" actId="1076"/>
          <ac:picMkLst>
            <pc:docMk/>
            <pc:sldMk cId="3125578220" sldId="292"/>
            <ac:picMk id="7" creationId="{F9E12F27-E859-4BE5-B619-860F31F269A3}"/>
          </ac:picMkLst>
        </pc:picChg>
        <pc:picChg chg="add mod">
          <ac:chgData name="Nicolás Ignacio Araya Rivera" userId="d33c523cfd04ac5b" providerId="LiveId" clId="{1038ECE7-7B03-4F56-908F-8C2975C612AD}" dt="2021-10-28T18:59:11.506" v="1946" actId="1076"/>
          <ac:picMkLst>
            <pc:docMk/>
            <pc:sldMk cId="3125578220" sldId="292"/>
            <ac:picMk id="11" creationId="{FE2B0CB5-A062-4A98-92D7-9DBC1F490F7C}"/>
          </ac:picMkLst>
        </pc:picChg>
      </pc:sldChg>
      <pc:sldChg chg="add">
        <pc:chgData name="Nicolás Ignacio Araya Rivera" userId="d33c523cfd04ac5b" providerId="LiveId" clId="{1038ECE7-7B03-4F56-908F-8C2975C612AD}" dt="2021-10-28T19:42:35.385" v="2650"/>
        <pc:sldMkLst>
          <pc:docMk/>
          <pc:sldMk cId="3456997813" sldId="292"/>
        </pc:sldMkLst>
      </pc:sldChg>
      <pc:sldChg chg="add">
        <pc:chgData name="Nicolás Ignacio Araya Rivera" userId="d33c523cfd04ac5b" providerId="LiveId" clId="{1038ECE7-7B03-4F56-908F-8C2975C612AD}" dt="2021-10-28T19:42:35.385" v="2650"/>
        <pc:sldMkLst>
          <pc:docMk/>
          <pc:sldMk cId="859758006" sldId="293"/>
        </pc:sldMkLst>
      </pc:sldChg>
      <pc:sldChg chg="addSp delSp modSp new del mod">
        <pc:chgData name="Nicolás Ignacio Araya Rivera" userId="d33c523cfd04ac5b" providerId="LiveId" clId="{1038ECE7-7B03-4F56-908F-8C2975C612AD}" dt="2021-10-28T19:41:46.180" v="2647" actId="2696"/>
        <pc:sldMkLst>
          <pc:docMk/>
          <pc:sldMk cId="3243590736" sldId="293"/>
        </pc:sldMkLst>
        <pc:spChg chg="del">
          <ac:chgData name="Nicolás Ignacio Araya Rivera" userId="d33c523cfd04ac5b" providerId="LiveId" clId="{1038ECE7-7B03-4F56-908F-8C2975C612AD}" dt="2021-10-28T19:05:16.042" v="2465" actId="478"/>
          <ac:spMkLst>
            <pc:docMk/>
            <pc:sldMk cId="3243590736" sldId="293"/>
            <ac:spMk id="2" creationId="{038C592E-A620-42F1-BB5E-F9907EC43A49}"/>
          </ac:spMkLst>
        </pc:spChg>
        <pc:spChg chg="mod">
          <ac:chgData name="Nicolás Ignacio Araya Rivera" userId="d33c523cfd04ac5b" providerId="LiveId" clId="{1038ECE7-7B03-4F56-908F-8C2975C612AD}" dt="2021-10-28T19:06:16.178" v="2473" actId="1076"/>
          <ac:spMkLst>
            <pc:docMk/>
            <pc:sldMk cId="3243590736" sldId="293"/>
            <ac:spMk id="3" creationId="{F6E2D67B-080A-46D5-88AE-5468DEE6A3F1}"/>
          </ac:spMkLst>
        </pc:spChg>
        <pc:picChg chg="add mod">
          <ac:chgData name="Nicolás Ignacio Araya Rivera" userId="d33c523cfd04ac5b" providerId="LiveId" clId="{1038ECE7-7B03-4F56-908F-8C2975C612AD}" dt="2021-10-28T19:06:18.042" v="2474" actId="1076"/>
          <ac:picMkLst>
            <pc:docMk/>
            <pc:sldMk cId="3243590736" sldId="293"/>
            <ac:picMk id="5" creationId="{ED2E8F31-33DF-4365-88DF-928DBEBB1BA3}"/>
          </ac:picMkLst>
        </pc:picChg>
        <pc:picChg chg="add mod">
          <ac:chgData name="Nicolás Ignacio Araya Rivera" userId="d33c523cfd04ac5b" providerId="LiveId" clId="{1038ECE7-7B03-4F56-908F-8C2975C612AD}" dt="2021-10-28T19:07:40.921" v="2477" actId="1076"/>
          <ac:picMkLst>
            <pc:docMk/>
            <pc:sldMk cId="3243590736" sldId="293"/>
            <ac:picMk id="7" creationId="{985BB104-3BAF-4E59-A9CE-B079C1B31998}"/>
          </ac:picMkLst>
        </pc:picChg>
      </pc:sldChg>
      <pc:sldChg chg="add del">
        <pc:chgData name="Nicolás Ignacio Araya Rivera" userId="d33c523cfd04ac5b" providerId="LiveId" clId="{1038ECE7-7B03-4F56-908F-8C2975C612AD}" dt="2021-10-28T19:42:11.721" v="2649"/>
        <pc:sldMkLst>
          <pc:docMk/>
          <pc:sldMk cId="4285952566" sldId="293"/>
        </pc:sldMkLst>
      </pc:sldChg>
      <pc:sldChg chg="modSp add mod modAnim">
        <pc:chgData name="Nicolás Ignacio Araya Rivera" userId="d33c523cfd04ac5b" providerId="LiveId" clId="{1038ECE7-7B03-4F56-908F-8C2975C612AD}" dt="2021-11-26T20:42:44.878" v="3598"/>
        <pc:sldMkLst>
          <pc:docMk/>
          <pc:sldMk cId="2461646094" sldId="294"/>
        </pc:sldMkLst>
        <pc:spChg chg="mod">
          <ac:chgData name="Nicolás Ignacio Araya Rivera" userId="d33c523cfd04ac5b" providerId="LiveId" clId="{1038ECE7-7B03-4F56-908F-8C2975C612AD}" dt="2021-11-26T20:39:03.170" v="3593" actId="207"/>
          <ac:spMkLst>
            <pc:docMk/>
            <pc:sldMk cId="2461646094" sldId="294"/>
            <ac:spMk id="2" creationId="{00000000-0000-0000-0000-000000000000}"/>
          </ac:spMkLst>
        </pc:spChg>
      </pc:sldChg>
      <pc:sldChg chg="addSp delSp modSp new mod ord">
        <pc:chgData name="Nicolás Ignacio Araya Rivera" userId="d33c523cfd04ac5b" providerId="LiveId" clId="{1038ECE7-7B03-4F56-908F-8C2975C612AD}" dt="2021-10-28T19:41:26.656" v="2643"/>
        <pc:sldMkLst>
          <pc:docMk/>
          <pc:sldMk cId="3961155311" sldId="294"/>
        </pc:sldMkLst>
        <pc:spChg chg="del">
          <ac:chgData name="Nicolás Ignacio Araya Rivera" userId="d33c523cfd04ac5b" providerId="LiveId" clId="{1038ECE7-7B03-4F56-908F-8C2975C612AD}" dt="2021-10-28T19:27:37.036" v="2479" actId="478"/>
          <ac:spMkLst>
            <pc:docMk/>
            <pc:sldMk cId="3961155311" sldId="294"/>
            <ac:spMk id="2" creationId="{E59FF505-2A13-4170-A9A0-BF2B63353F0B}"/>
          </ac:spMkLst>
        </pc:spChg>
        <pc:spChg chg="mod">
          <ac:chgData name="Nicolás Ignacio Araya Rivera" userId="d33c523cfd04ac5b" providerId="LiveId" clId="{1038ECE7-7B03-4F56-908F-8C2975C612AD}" dt="2021-10-28T19:29:13.440" v="2636" actId="947"/>
          <ac:spMkLst>
            <pc:docMk/>
            <pc:sldMk cId="3961155311" sldId="294"/>
            <ac:spMk id="3" creationId="{A8EB1D00-2D31-4D72-9905-E23F8397EEE5}"/>
          </ac:spMkLst>
        </pc:spChg>
        <pc:picChg chg="add mod">
          <ac:chgData name="Nicolás Ignacio Araya Rivera" userId="d33c523cfd04ac5b" providerId="LiveId" clId="{1038ECE7-7B03-4F56-908F-8C2975C612AD}" dt="2021-10-28T19:29:25.211" v="2639" actId="1076"/>
          <ac:picMkLst>
            <pc:docMk/>
            <pc:sldMk cId="3961155311" sldId="294"/>
            <ac:picMk id="5" creationId="{29D99F9E-78F7-4610-AAC0-D12DF6BC7074}"/>
          </ac:picMkLst>
        </pc:picChg>
        <pc:picChg chg="add mod">
          <ac:chgData name="Nicolás Ignacio Araya Rivera" userId="d33c523cfd04ac5b" providerId="LiveId" clId="{1038ECE7-7B03-4F56-908F-8C2975C612AD}" dt="2021-10-28T19:29:27.215" v="2640" actId="1076"/>
          <ac:picMkLst>
            <pc:docMk/>
            <pc:sldMk cId="3961155311" sldId="294"/>
            <ac:picMk id="7" creationId="{3350C37B-5FB3-4884-922A-CB8AFE195150}"/>
          </ac:picMkLst>
        </pc:picChg>
      </pc:sldChg>
      <pc:sldChg chg="new del">
        <pc:chgData name="Nicolás Ignacio Araya Rivera" userId="d33c523cfd04ac5b" providerId="LiveId" clId="{1038ECE7-7B03-4F56-908F-8C2975C612AD}" dt="2021-10-28T19:41:32.386" v="2645" actId="47"/>
        <pc:sldMkLst>
          <pc:docMk/>
          <pc:sldMk cId="2835634207" sldId="295"/>
        </pc:sldMkLst>
      </pc:sldChg>
      <pc:sldChg chg="modSp add mod">
        <pc:chgData name="Nicolás Ignacio Araya Rivera" userId="d33c523cfd04ac5b" providerId="LiveId" clId="{1038ECE7-7B03-4F56-908F-8C2975C612AD}" dt="2021-11-26T20:47:43.940" v="3661" actId="20577"/>
        <pc:sldMkLst>
          <pc:docMk/>
          <pc:sldMk cId="3478927952" sldId="295"/>
        </pc:sldMkLst>
        <pc:spChg chg="mod">
          <ac:chgData name="Nicolás Ignacio Araya Rivera" userId="d33c523cfd04ac5b" providerId="LiveId" clId="{1038ECE7-7B03-4F56-908F-8C2975C612AD}" dt="2021-11-26T20:47:43.940" v="3661" actId="20577"/>
          <ac:spMkLst>
            <pc:docMk/>
            <pc:sldMk cId="3478927952" sldId="295"/>
            <ac:spMk id="2" creationId="{00000000-0000-0000-0000-000000000000}"/>
          </ac:spMkLst>
        </pc:spChg>
      </pc:sldChg>
      <pc:sldChg chg="new">
        <pc:chgData name="Nicolás Ignacio Araya Rivera" userId="d33c523cfd04ac5b" providerId="LiveId" clId="{1038ECE7-7B03-4F56-908F-8C2975C612AD}" dt="2021-10-28T19:41:28.115" v="2644" actId="680"/>
        <pc:sldMkLst>
          <pc:docMk/>
          <pc:sldMk cId="1937081014" sldId="296"/>
        </pc:sldMkLst>
      </pc:sldChg>
      <pc:sldChg chg="modSp add mod">
        <pc:chgData name="Nicolás Ignacio Araya Rivera" userId="d33c523cfd04ac5b" providerId="LiveId" clId="{1038ECE7-7B03-4F56-908F-8C2975C612AD}" dt="2021-11-26T20:55:10.504" v="3689" actId="207"/>
        <pc:sldMkLst>
          <pc:docMk/>
          <pc:sldMk cId="172943587" sldId="297"/>
        </pc:sldMkLst>
        <pc:spChg chg="mod">
          <ac:chgData name="Nicolás Ignacio Araya Rivera" userId="d33c523cfd04ac5b" providerId="LiveId" clId="{1038ECE7-7B03-4F56-908F-8C2975C612AD}" dt="2021-11-26T20:55:10.504" v="3689" actId="207"/>
          <ac:spMkLst>
            <pc:docMk/>
            <pc:sldMk cId="172943587" sldId="297"/>
            <ac:spMk id="2" creationId="{00000000-0000-0000-0000-000000000000}"/>
          </ac:spMkLst>
        </pc:spChg>
      </pc:sldChg>
      <pc:sldChg chg="new del">
        <pc:chgData name="Nicolás Ignacio Araya Rivera" userId="d33c523cfd04ac5b" providerId="LiveId" clId="{1038ECE7-7B03-4F56-908F-8C2975C612AD}" dt="2021-11-05T20:44:17.157" v="2742" actId="47"/>
        <pc:sldMkLst>
          <pc:docMk/>
          <pc:sldMk cId="2723188192" sldId="297"/>
        </pc:sldMkLst>
      </pc:sldChg>
      <pc:sldChg chg="add">
        <pc:chgData name="Nicolás Ignacio Araya Rivera" userId="d33c523cfd04ac5b" providerId="LiveId" clId="{1038ECE7-7B03-4F56-908F-8C2975C612AD}" dt="2021-11-26T20:14:39.423" v="3261"/>
        <pc:sldMkLst>
          <pc:docMk/>
          <pc:sldMk cId="3597154661" sldId="298"/>
        </pc:sldMkLst>
      </pc:sldChg>
      <pc:sldChg chg="add">
        <pc:chgData name="Nicolás Ignacio Araya Rivera" userId="d33c523cfd04ac5b" providerId="LiveId" clId="{1038ECE7-7B03-4F56-908F-8C2975C612AD}" dt="2021-11-26T20:14:39.423" v="3261"/>
        <pc:sldMkLst>
          <pc:docMk/>
          <pc:sldMk cId="2672873251" sldId="300"/>
        </pc:sldMkLst>
      </pc:sldChg>
      <pc:sldChg chg="add">
        <pc:chgData name="Nicolás Ignacio Araya Rivera" userId="d33c523cfd04ac5b" providerId="LiveId" clId="{1038ECE7-7B03-4F56-908F-8C2975C612AD}" dt="2021-11-26T20:14:39.423" v="3261"/>
        <pc:sldMkLst>
          <pc:docMk/>
          <pc:sldMk cId="2350907374" sldId="301"/>
        </pc:sldMkLst>
      </pc:sldChg>
      <pc:sldChg chg="add">
        <pc:chgData name="Nicolás Ignacio Araya Rivera" userId="d33c523cfd04ac5b" providerId="LiveId" clId="{1038ECE7-7B03-4F56-908F-8C2975C612AD}" dt="2021-11-26T20:14:39.423" v="3261"/>
        <pc:sldMkLst>
          <pc:docMk/>
          <pc:sldMk cId="2608666706" sldId="302"/>
        </pc:sldMkLst>
      </pc:sldChg>
      <pc:sldChg chg="modSp">
        <pc:chgData name="Nicolás Ignacio Araya Rivera" userId="d33c523cfd04ac5b" providerId="LiveId" clId="{1038ECE7-7B03-4F56-908F-8C2975C612AD}" dt="2021-11-30T13:34:14.567" v="3716" actId="207"/>
        <pc:sldMkLst>
          <pc:docMk/>
          <pc:sldMk cId="1250350126" sldId="307"/>
        </pc:sldMkLst>
        <pc:spChg chg="mod">
          <ac:chgData name="Nicolás Ignacio Araya Rivera" userId="d33c523cfd04ac5b" providerId="LiveId" clId="{1038ECE7-7B03-4F56-908F-8C2975C612AD}" dt="2021-11-30T13:34:14.567" v="3716" actId="207"/>
          <ac:spMkLst>
            <pc:docMk/>
            <pc:sldMk cId="1250350126" sldId="307"/>
            <ac:spMk id="4" creationId="{00000000-0000-0000-0000-000000000000}"/>
          </ac:spMkLst>
        </pc:spChg>
      </pc:sldChg>
      <pc:sldChg chg="modSp">
        <pc:chgData name="Nicolás Ignacio Araya Rivera" userId="d33c523cfd04ac5b" providerId="LiveId" clId="{1038ECE7-7B03-4F56-908F-8C2975C612AD}" dt="2021-11-30T13:34:03.357" v="3713" actId="207"/>
        <pc:sldMkLst>
          <pc:docMk/>
          <pc:sldMk cId="1214359459" sldId="308"/>
        </pc:sldMkLst>
        <pc:spChg chg="mod">
          <ac:chgData name="Nicolás Ignacio Araya Rivera" userId="d33c523cfd04ac5b" providerId="LiveId" clId="{1038ECE7-7B03-4F56-908F-8C2975C612AD}" dt="2021-11-30T13:34:03.357" v="3713" actId="207"/>
          <ac:spMkLst>
            <pc:docMk/>
            <pc:sldMk cId="1214359459" sldId="308"/>
            <ac:spMk id="3" creationId="{00000000-0000-0000-0000-000000000000}"/>
          </ac:spMkLst>
        </pc:spChg>
      </pc:sldChg>
      <pc:sldChg chg="modSp">
        <pc:chgData name="Nicolás Ignacio Araya Rivera" userId="d33c523cfd04ac5b" providerId="LiveId" clId="{1038ECE7-7B03-4F56-908F-8C2975C612AD}" dt="2021-11-30T13:33:46.083" v="3712" actId="207"/>
        <pc:sldMkLst>
          <pc:docMk/>
          <pc:sldMk cId="851096749" sldId="313"/>
        </pc:sldMkLst>
        <pc:spChg chg="mod">
          <ac:chgData name="Nicolás Ignacio Araya Rivera" userId="d33c523cfd04ac5b" providerId="LiveId" clId="{1038ECE7-7B03-4F56-908F-8C2975C612AD}" dt="2021-11-30T13:33:44.228" v="3711" actId="207"/>
          <ac:spMkLst>
            <pc:docMk/>
            <pc:sldMk cId="851096749" sldId="313"/>
            <ac:spMk id="3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30T13:33:46.083" v="3712" actId="207"/>
          <ac:spMkLst>
            <pc:docMk/>
            <pc:sldMk cId="851096749" sldId="313"/>
            <ac:spMk id="4" creationId="{00000000-0000-0000-0000-000000000000}"/>
          </ac:spMkLst>
        </pc:spChg>
      </pc:sldChg>
      <pc:sldChg chg="modSp">
        <pc:chgData name="Nicolás Ignacio Araya Rivera" userId="d33c523cfd04ac5b" providerId="LiveId" clId="{1038ECE7-7B03-4F56-908F-8C2975C612AD}" dt="2021-11-30T13:33:35.797" v="3710" actId="207"/>
        <pc:sldMkLst>
          <pc:docMk/>
          <pc:sldMk cId="3981187703" sldId="314"/>
        </pc:sldMkLst>
        <pc:spChg chg="mod">
          <ac:chgData name="Nicolás Ignacio Araya Rivera" userId="d33c523cfd04ac5b" providerId="LiveId" clId="{1038ECE7-7B03-4F56-908F-8C2975C612AD}" dt="2021-11-30T13:33:33.129" v="3709" actId="207"/>
          <ac:spMkLst>
            <pc:docMk/>
            <pc:sldMk cId="3981187703" sldId="314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30T13:33:35.797" v="3710" actId="207"/>
          <ac:spMkLst>
            <pc:docMk/>
            <pc:sldMk cId="3981187703" sldId="314"/>
            <ac:spMk id="6" creationId="{00000000-0000-0000-0000-000000000000}"/>
          </ac:spMkLst>
        </pc:spChg>
      </pc:sldChg>
      <pc:sldChg chg="modSp">
        <pc:chgData name="Nicolás Ignacio Araya Rivera" userId="d33c523cfd04ac5b" providerId="LiveId" clId="{1038ECE7-7B03-4F56-908F-8C2975C612AD}" dt="2021-11-30T13:33:27.552" v="3708" actId="207"/>
        <pc:sldMkLst>
          <pc:docMk/>
          <pc:sldMk cId="1624600696" sldId="315"/>
        </pc:sldMkLst>
        <pc:spChg chg="mod">
          <ac:chgData name="Nicolás Ignacio Araya Rivera" userId="d33c523cfd04ac5b" providerId="LiveId" clId="{1038ECE7-7B03-4F56-908F-8C2975C612AD}" dt="2021-11-30T13:33:27.552" v="3708" actId="207"/>
          <ac:spMkLst>
            <pc:docMk/>
            <pc:sldMk cId="1624600696" sldId="315"/>
            <ac:spMk id="2" creationId="{00000000-0000-0000-0000-000000000000}"/>
          </ac:spMkLst>
        </pc:spChg>
      </pc:sldChg>
      <pc:sldChg chg="modSp mod">
        <pc:chgData name="Nicolás Ignacio Araya Rivera" userId="d33c523cfd04ac5b" providerId="LiveId" clId="{1038ECE7-7B03-4F56-908F-8C2975C612AD}" dt="2021-11-30T13:33:17.860" v="3707" actId="207"/>
        <pc:sldMkLst>
          <pc:docMk/>
          <pc:sldMk cId="3062813548" sldId="316"/>
        </pc:sldMkLst>
        <pc:spChg chg="mod">
          <ac:chgData name="Nicolás Ignacio Araya Rivera" userId="d33c523cfd04ac5b" providerId="LiveId" clId="{1038ECE7-7B03-4F56-908F-8C2975C612AD}" dt="2021-11-30T13:33:14.548" v="3706" actId="207"/>
          <ac:spMkLst>
            <pc:docMk/>
            <pc:sldMk cId="3062813548" sldId="316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30T13:33:17.860" v="3707" actId="207"/>
          <ac:spMkLst>
            <pc:docMk/>
            <pc:sldMk cId="3062813548" sldId="316"/>
            <ac:spMk id="4" creationId="{00000000-0000-0000-0000-000000000000}"/>
          </ac:spMkLst>
        </pc:spChg>
      </pc:sldChg>
      <pc:sldChg chg="add">
        <pc:chgData name="Nicolás Ignacio Araya Rivera" userId="d33c523cfd04ac5b" providerId="LiveId" clId="{1038ECE7-7B03-4F56-908F-8C2975C612AD}" dt="2021-11-26T20:14:39.423" v="3261"/>
        <pc:sldMkLst>
          <pc:docMk/>
          <pc:sldMk cId="3848776681" sldId="322"/>
        </pc:sldMkLst>
      </pc:sldChg>
      <pc:sldChg chg="add">
        <pc:chgData name="Nicolás Ignacio Araya Rivera" userId="d33c523cfd04ac5b" providerId="LiveId" clId="{1038ECE7-7B03-4F56-908F-8C2975C612AD}" dt="2021-11-26T20:14:39.423" v="3261"/>
        <pc:sldMkLst>
          <pc:docMk/>
          <pc:sldMk cId="1722119213" sldId="323"/>
        </pc:sldMkLst>
      </pc:sldChg>
      <pc:sldChg chg="modSp add mod">
        <pc:chgData name="Nicolás Ignacio Araya Rivera" userId="d33c523cfd04ac5b" providerId="LiveId" clId="{1038ECE7-7B03-4F56-908F-8C2975C612AD}" dt="2021-11-26T20:53:31.138" v="3688" actId="20577"/>
        <pc:sldMkLst>
          <pc:docMk/>
          <pc:sldMk cId="3935699265" sldId="324"/>
        </pc:sldMkLst>
        <pc:spChg chg="mod">
          <ac:chgData name="Nicolás Ignacio Araya Rivera" userId="d33c523cfd04ac5b" providerId="LiveId" clId="{1038ECE7-7B03-4F56-908F-8C2975C612AD}" dt="2021-11-26T20:53:31.138" v="3688" actId="20577"/>
          <ac:spMkLst>
            <pc:docMk/>
            <pc:sldMk cId="3935699265" sldId="324"/>
            <ac:spMk id="3" creationId="{00000000-0000-0000-0000-000000000000}"/>
          </ac:spMkLst>
        </pc:spChg>
      </pc:sldChg>
      <pc:sldChg chg="modSp mod">
        <pc:chgData name="Nicolás Ignacio Araya Rivera" userId="d33c523cfd04ac5b" providerId="LiveId" clId="{1038ECE7-7B03-4F56-908F-8C2975C612AD}" dt="2021-11-30T13:32:42.248" v="3701" actId="207"/>
        <pc:sldMkLst>
          <pc:docMk/>
          <pc:sldMk cId="4175532979" sldId="327"/>
        </pc:sldMkLst>
        <pc:spChg chg="mod">
          <ac:chgData name="Nicolás Ignacio Araya Rivera" userId="d33c523cfd04ac5b" providerId="LiveId" clId="{1038ECE7-7B03-4F56-908F-8C2975C612AD}" dt="2021-11-30T13:32:36.761" v="3699" actId="207"/>
          <ac:spMkLst>
            <pc:docMk/>
            <pc:sldMk cId="4175532979" sldId="327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30T13:32:42.248" v="3701" actId="207"/>
          <ac:spMkLst>
            <pc:docMk/>
            <pc:sldMk cId="4175532979" sldId="327"/>
            <ac:spMk id="5" creationId="{00000000-0000-0000-0000-000000000000}"/>
          </ac:spMkLst>
        </pc:spChg>
      </pc:sldChg>
      <pc:sldChg chg="modSp">
        <pc:chgData name="Nicolás Ignacio Araya Rivera" userId="d33c523cfd04ac5b" providerId="LiveId" clId="{1038ECE7-7B03-4F56-908F-8C2975C612AD}" dt="2021-11-30T13:32:30.045" v="3698" actId="207"/>
        <pc:sldMkLst>
          <pc:docMk/>
          <pc:sldMk cId="1668556162" sldId="328"/>
        </pc:sldMkLst>
        <pc:spChg chg="mod">
          <ac:chgData name="Nicolás Ignacio Araya Rivera" userId="d33c523cfd04ac5b" providerId="LiveId" clId="{1038ECE7-7B03-4F56-908F-8C2975C612AD}" dt="2021-11-30T13:32:30.045" v="3698" actId="207"/>
          <ac:spMkLst>
            <pc:docMk/>
            <pc:sldMk cId="1668556162" sldId="328"/>
            <ac:spMk id="2" creationId="{00000000-0000-0000-0000-000000000000}"/>
          </ac:spMkLst>
        </pc:spChg>
      </pc:sldChg>
      <pc:sldChg chg="modSp">
        <pc:chgData name="Nicolás Ignacio Araya Rivera" userId="d33c523cfd04ac5b" providerId="LiveId" clId="{1038ECE7-7B03-4F56-908F-8C2975C612AD}" dt="2021-11-30T13:32:19.808" v="3697" actId="207"/>
        <pc:sldMkLst>
          <pc:docMk/>
          <pc:sldMk cId="3419429010" sldId="331"/>
        </pc:sldMkLst>
        <pc:spChg chg="mod">
          <ac:chgData name="Nicolás Ignacio Araya Rivera" userId="d33c523cfd04ac5b" providerId="LiveId" clId="{1038ECE7-7B03-4F56-908F-8C2975C612AD}" dt="2021-11-30T13:32:19.808" v="3697" actId="207"/>
          <ac:spMkLst>
            <pc:docMk/>
            <pc:sldMk cId="3419429010" sldId="331"/>
            <ac:spMk id="2" creationId="{00000000-0000-0000-0000-000000000000}"/>
          </ac:spMkLst>
        </pc:spChg>
      </pc:sldChg>
      <pc:sldChg chg="modSp">
        <pc:chgData name="Nicolás Ignacio Araya Rivera" userId="d33c523cfd04ac5b" providerId="LiveId" clId="{1038ECE7-7B03-4F56-908F-8C2975C612AD}" dt="2021-11-30T13:32:11.831" v="3696" actId="207"/>
        <pc:sldMkLst>
          <pc:docMk/>
          <pc:sldMk cId="3164854073" sldId="332"/>
        </pc:sldMkLst>
        <pc:spChg chg="mod">
          <ac:chgData name="Nicolás Ignacio Araya Rivera" userId="d33c523cfd04ac5b" providerId="LiveId" clId="{1038ECE7-7B03-4F56-908F-8C2975C612AD}" dt="2021-11-30T13:32:09.066" v="3695" actId="207"/>
          <ac:spMkLst>
            <pc:docMk/>
            <pc:sldMk cId="3164854073" sldId="332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30T13:32:11.831" v="3696" actId="207"/>
          <ac:spMkLst>
            <pc:docMk/>
            <pc:sldMk cId="3164854073" sldId="332"/>
            <ac:spMk id="5" creationId="{00000000-0000-0000-0000-000000000000}"/>
          </ac:spMkLst>
        </pc:spChg>
      </pc:sldChg>
      <pc:sldChg chg="modSp">
        <pc:chgData name="Nicolás Ignacio Araya Rivera" userId="d33c523cfd04ac5b" providerId="LiveId" clId="{1038ECE7-7B03-4F56-908F-8C2975C612AD}" dt="2021-11-30T13:31:57.876" v="3692" actId="207"/>
        <pc:sldMkLst>
          <pc:docMk/>
          <pc:sldMk cId="1705333577" sldId="334"/>
        </pc:sldMkLst>
        <pc:spChg chg="mod">
          <ac:chgData name="Nicolás Ignacio Araya Rivera" userId="d33c523cfd04ac5b" providerId="LiveId" clId="{1038ECE7-7B03-4F56-908F-8C2975C612AD}" dt="2021-11-30T13:31:57.876" v="3692" actId="207"/>
          <ac:spMkLst>
            <pc:docMk/>
            <pc:sldMk cId="1705333577" sldId="334"/>
            <ac:spMk id="2" creationId="{00000000-0000-0000-0000-000000000000}"/>
          </ac:spMkLst>
        </pc:spChg>
      </pc:sldChg>
      <pc:sldChg chg="modSp">
        <pc:chgData name="Nicolás Ignacio Araya Rivera" userId="d33c523cfd04ac5b" providerId="LiveId" clId="{1038ECE7-7B03-4F56-908F-8C2975C612AD}" dt="2021-11-30T13:32:04.453" v="3694" actId="207"/>
        <pc:sldMkLst>
          <pc:docMk/>
          <pc:sldMk cId="3122180134" sldId="335"/>
        </pc:sldMkLst>
        <pc:spChg chg="mod">
          <ac:chgData name="Nicolás Ignacio Araya Rivera" userId="d33c523cfd04ac5b" providerId="LiveId" clId="{1038ECE7-7B03-4F56-908F-8C2975C612AD}" dt="2021-11-30T13:32:02.210" v="3693" actId="207"/>
          <ac:spMkLst>
            <pc:docMk/>
            <pc:sldMk cId="3122180134" sldId="335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30T13:32:04.453" v="3694" actId="207"/>
          <ac:spMkLst>
            <pc:docMk/>
            <pc:sldMk cId="3122180134" sldId="335"/>
            <ac:spMk id="3" creationId="{00000000-0000-0000-0000-000000000000}"/>
          </ac:spMkLst>
        </pc:spChg>
      </pc:sldChg>
      <pc:sldChg chg="modSp mod">
        <pc:chgData name="Nicolás Ignacio Araya Rivera" userId="d33c523cfd04ac5b" providerId="LiveId" clId="{1038ECE7-7B03-4F56-908F-8C2975C612AD}" dt="2021-11-30T13:33:05.760" v="3705" actId="207"/>
        <pc:sldMkLst>
          <pc:docMk/>
          <pc:sldMk cId="1559330784" sldId="340"/>
        </pc:sldMkLst>
        <pc:spChg chg="mod">
          <ac:chgData name="Nicolás Ignacio Araya Rivera" userId="d33c523cfd04ac5b" providerId="LiveId" clId="{1038ECE7-7B03-4F56-908F-8C2975C612AD}" dt="2021-11-30T13:33:03.539" v="3704" actId="207"/>
          <ac:spMkLst>
            <pc:docMk/>
            <pc:sldMk cId="1559330784" sldId="340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30T13:33:05.760" v="3705" actId="207"/>
          <ac:spMkLst>
            <pc:docMk/>
            <pc:sldMk cId="1559330784" sldId="340"/>
            <ac:spMk id="4" creationId="{00000000-0000-0000-0000-000000000000}"/>
          </ac:spMkLst>
        </pc:spChg>
      </pc:sldChg>
      <pc:sldChg chg="modSp">
        <pc:chgData name="Nicolás Ignacio Araya Rivera" userId="d33c523cfd04ac5b" providerId="LiveId" clId="{1038ECE7-7B03-4F56-908F-8C2975C612AD}" dt="2021-11-30T13:32:54.590" v="3703" actId="207"/>
        <pc:sldMkLst>
          <pc:docMk/>
          <pc:sldMk cId="3136227106" sldId="343"/>
        </pc:sldMkLst>
        <pc:spChg chg="mod">
          <ac:chgData name="Nicolás Ignacio Araya Rivera" userId="d33c523cfd04ac5b" providerId="LiveId" clId="{1038ECE7-7B03-4F56-908F-8C2975C612AD}" dt="2021-11-30T13:32:54.590" v="3703" actId="207"/>
          <ac:spMkLst>
            <pc:docMk/>
            <pc:sldMk cId="3136227106" sldId="343"/>
            <ac:spMk id="2" creationId="{00000000-0000-0000-0000-000000000000}"/>
          </ac:spMkLst>
        </pc:spChg>
      </pc:sldChg>
      <pc:sldChg chg="add ord">
        <pc:chgData name="Nicolás Ignacio Araya Rivera" userId="d33c523cfd04ac5b" providerId="LiveId" clId="{1038ECE7-7B03-4F56-908F-8C2975C612AD}" dt="2021-11-05T20:44:15.215" v="2741"/>
        <pc:sldMkLst>
          <pc:docMk/>
          <pc:sldMk cId="599958700" sldId="474"/>
        </pc:sldMkLst>
      </pc:sldChg>
      <pc:sldChg chg="delSp modSp new mod">
        <pc:chgData name="Nicolás Ignacio Araya Rivera" userId="d33c523cfd04ac5b" providerId="LiveId" clId="{1038ECE7-7B03-4F56-908F-8C2975C612AD}" dt="2021-11-05T20:44:44.543" v="2775"/>
        <pc:sldMkLst>
          <pc:docMk/>
          <pc:sldMk cId="2261776011" sldId="475"/>
        </pc:sldMkLst>
        <pc:spChg chg="mod">
          <ac:chgData name="Nicolás Ignacio Araya Rivera" userId="d33c523cfd04ac5b" providerId="LiveId" clId="{1038ECE7-7B03-4F56-908F-8C2975C612AD}" dt="2021-11-05T20:44:44.543" v="2775"/>
          <ac:spMkLst>
            <pc:docMk/>
            <pc:sldMk cId="2261776011" sldId="475"/>
            <ac:spMk id="2" creationId="{61F91324-8B79-4C29-BD92-450B5CD22010}"/>
          </ac:spMkLst>
        </pc:spChg>
        <pc:spChg chg="del">
          <ac:chgData name="Nicolás Ignacio Araya Rivera" userId="d33c523cfd04ac5b" providerId="LiveId" clId="{1038ECE7-7B03-4F56-908F-8C2975C612AD}" dt="2021-11-05T20:44:38.766" v="2774" actId="478"/>
          <ac:spMkLst>
            <pc:docMk/>
            <pc:sldMk cId="2261776011" sldId="475"/>
            <ac:spMk id="3" creationId="{5E309AE5-D95D-496A-B79C-6BF90749F19B}"/>
          </ac:spMkLst>
        </pc:spChg>
      </pc:sldChg>
      <pc:sldChg chg="delSp mod">
        <pc:chgData name="Nicolás Ignacio Araya Rivera" userId="d33c523cfd04ac5b" providerId="LiveId" clId="{1038ECE7-7B03-4F56-908F-8C2975C612AD}" dt="2021-11-24T11:20:36.712" v="2849" actId="478"/>
        <pc:sldMkLst>
          <pc:docMk/>
          <pc:sldMk cId="3813104113" sldId="476"/>
        </pc:sldMkLst>
        <pc:spChg chg="del">
          <ac:chgData name="Nicolás Ignacio Araya Rivera" userId="d33c523cfd04ac5b" providerId="LiveId" clId="{1038ECE7-7B03-4F56-908F-8C2975C612AD}" dt="2021-11-24T11:20:36.712" v="2849" actId="478"/>
          <ac:spMkLst>
            <pc:docMk/>
            <pc:sldMk cId="3813104113" sldId="476"/>
            <ac:spMk id="3" creationId="{0CFB0EA2-135D-42D5-89C6-B1619C91B493}"/>
          </ac:spMkLst>
        </pc:spChg>
      </pc:sldChg>
      <pc:sldChg chg="addSp delSp modSp mod">
        <pc:chgData name="Nicolás Ignacio Araya Rivera" userId="d33c523cfd04ac5b" providerId="LiveId" clId="{1038ECE7-7B03-4F56-908F-8C2975C612AD}" dt="2021-11-26T19:09:10.988" v="3009" actId="1076"/>
        <pc:sldMkLst>
          <pc:docMk/>
          <pc:sldMk cId="2972537636" sldId="478"/>
        </pc:sldMkLst>
        <pc:spChg chg="mod">
          <ac:chgData name="Nicolás Ignacio Araya Rivera" userId="d33c523cfd04ac5b" providerId="LiveId" clId="{1038ECE7-7B03-4F56-908F-8C2975C612AD}" dt="2021-11-26T19:00:51.859" v="2993" actId="14100"/>
          <ac:spMkLst>
            <pc:docMk/>
            <pc:sldMk cId="2972537636" sldId="478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26T19:09:10.988" v="3009" actId="1076"/>
          <ac:spMkLst>
            <pc:docMk/>
            <pc:sldMk cId="2972537636" sldId="478"/>
            <ac:spMk id="3" creationId="{00000000-0000-0000-0000-000000000000}"/>
          </ac:spMkLst>
        </pc:spChg>
        <pc:picChg chg="del">
          <ac:chgData name="Nicolás Ignacio Araya Rivera" userId="d33c523cfd04ac5b" providerId="LiveId" clId="{1038ECE7-7B03-4F56-908F-8C2975C612AD}" dt="2021-11-26T15:43:27.324" v="2887" actId="478"/>
          <ac:picMkLst>
            <pc:docMk/>
            <pc:sldMk cId="2972537636" sldId="478"/>
            <ac:picMk id="4" creationId="{00000000-0000-0000-0000-000000000000}"/>
          </ac:picMkLst>
        </pc:picChg>
        <pc:picChg chg="add mod">
          <ac:chgData name="Nicolás Ignacio Araya Rivera" userId="d33c523cfd04ac5b" providerId="LiveId" clId="{1038ECE7-7B03-4F56-908F-8C2975C612AD}" dt="2021-11-26T15:43:48.529" v="2893" actId="1076"/>
          <ac:picMkLst>
            <pc:docMk/>
            <pc:sldMk cId="2972537636" sldId="478"/>
            <ac:picMk id="6" creationId="{A83A0355-2BFD-451A-87A8-5C1FDC28DBB2}"/>
          </ac:picMkLst>
        </pc:picChg>
      </pc:sldChg>
      <pc:sldChg chg="del">
        <pc:chgData name="Nicolás Ignacio Araya Rivera" userId="d33c523cfd04ac5b" providerId="LiveId" clId="{1038ECE7-7B03-4F56-908F-8C2975C612AD}" dt="2021-11-26T20:10:50.080" v="3242" actId="47"/>
        <pc:sldMkLst>
          <pc:docMk/>
          <pc:sldMk cId="3148920050" sldId="479"/>
        </pc:sldMkLst>
      </pc:sldChg>
      <pc:sldChg chg="del">
        <pc:chgData name="Nicolás Ignacio Araya Rivera" userId="d33c523cfd04ac5b" providerId="LiveId" clId="{1038ECE7-7B03-4F56-908F-8C2975C612AD}" dt="2021-11-26T20:10:50.080" v="3242" actId="47"/>
        <pc:sldMkLst>
          <pc:docMk/>
          <pc:sldMk cId="4119236473" sldId="480"/>
        </pc:sldMkLst>
      </pc:sldChg>
      <pc:sldChg chg="del">
        <pc:chgData name="Nicolás Ignacio Araya Rivera" userId="d33c523cfd04ac5b" providerId="LiveId" clId="{1038ECE7-7B03-4F56-908F-8C2975C612AD}" dt="2021-11-26T20:10:55.182" v="3243" actId="47"/>
        <pc:sldMkLst>
          <pc:docMk/>
          <pc:sldMk cId="3576148012" sldId="481"/>
        </pc:sldMkLst>
      </pc:sldChg>
      <pc:sldChg chg="del">
        <pc:chgData name="Nicolás Ignacio Araya Rivera" userId="d33c523cfd04ac5b" providerId="LiveId" clId="{1038ECE7-7B03-4F56-908F-8C2975C612AD}" dt="2021-11-26T20:10:55.182" v="3243" actId="47"/>
        <pc:sldMkLst>
          <pc:docMk/>
          <pc:sldMk cId="3097688715" sldId="482"/>
        </pc:sldMkLst>
      </pc:sldChg>
      <pc:sldChg chg="modSp mod modAnim">
        <pc:chgData name="Nicolás Ignacio Araya Rivera" userId="d33c523cfd04ac5b" providerId="LiveId" clId="{1038ECE7-7B03-4F56-908F-8C2975C612AD}" dt="2021-11-26T20:15:21.424" v="3269" actId="6549"/>
        <pc:sldMkLst>
          <pc:docMk/>
          <pc:sldMk cId="677972640" sldId="483"/>
        </pc:sldMkLst>
        <pc:spChg chg="mod">
          <ac:chgData name="Nicolás Ignacio Araya Rivera" userId="d33c523cfd04ac5b" providerId="LiveId" clId="{1038ECE7-7B03-4F56-908F-8C2975C612AD}" dt="2021-11-26T20:11:26.422" v="3254" actId="20577"/>
          <ac:spMkLst>
            <pc:docMk/>
            <pc:sldMk cId="677972640" sldId="483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26T20:15:21.424" v="3269" actId="6549"/>
          <ac:spMkLst>
            <pc:docMk/>
            <pc:sldMk cId="677972640" sldId="483"/>
            <ac:spMk id="3" creationId="{00000000-0000-0000-0000-000000000000}"/>
          </ac:spMkLst>
        </pc:spChg>
      </pc:sldChg>
      <pc:sldChg chg="modSp new mod">
        <pc:chgData name="Nicolás Ignacio Araya Rivera" userId="d33c523cfd04ac5b" providerId="LiveId" clId="{1038ECE7-7B03-4F56-908F-8C2975C612AD}" dt="2021-11-23T19:57:41.956" v="2848" actId="20577"/>
        <pc:sldMkLst>
          <pc:docMk/>
          <pc:sldMk cId="1553406414" sldId="487"/>
        </pc:sldMkLst>
        <pc:spChg chg="mod">
          <ac:chgData name="Nicolás Ignacio Araya Rivera" userId="d33c523cfd04ac5b" providerId="LiveId" clId="{1038ECE7-7B03-4F56-908F-8C2975C612AD}" dt="2021-11-23T19:57:27.211" v="2784" actId="20577"/>
          <ac:spMkLst>
            <pc:docMk/>
            <pc:sldMk cId="1553406414" sldId="487"/>
            <ac:spMk id="2" creationId="{9D2BFE73-F063-46DE-8824-53F31F95DBDA}"/>
          </ac:spMkLst>
        </pc:spChg>
        <pc:spChg chg="mod">
          <ac:chgData name="Nicolás Ignacio Araya Rivera" userId="d33c523cfd04ac5b" providerId="LiveId" clId="{1038ECE7-7B03-4F56-908F-8C2975C612AD}" dt="2021-11-23T19:57:41.956" v="2848" actId="20577"/>
          <ac:spMkLst>
            <pc:docMk/>
            <pc:sldMk cId="1553406414" sldId="487"/>
            <ac:spMk id="3" creationId="{B64A53D5-856E-47F9-8B8E-B2F09F66CA35}"/>
          </ac:spMkLst>
        </pc:spChg>
      </pc:sldChg>
      <pc:sldChg chg="addSp delSp modSp new mod">
        <pc:chgData name="Nicolás Ignacio Araya Rivera" userId="d33c523cfd04ac5b" providerId="LiveId" clId="{1038ECE7-7B03-4F56-908F-8C2975C612AD}" dt="2021-11-26T19:36:25.715" v="3227" actId="1076"/>
        <pc:sldMkLst>
          <pc:docMk/>
          <pc:sldMk cId="928581345" sldId="488"/>
        </pc:sldMkLst>
        <pc:spChg chg="add del mod">
          <ac:chgData name="Nicolás Ignacio Araya Rivera" userId="d33c523cfd04ac5b" providerId="LiveId" clId="{1038ECE7-7B03-4F56-908F-8C2975C612AD}" dt="2021-11-26T19:34:34.019" v="3212" actId="478"/>
          <ac:spMkLst>
            <pc:docMk/>
            <pc:sldMk cId="928581345" sldId="488"/>
            <ac:spMk id="3" creationId="{AD2F1788-1E07-4309-9477-27D6D0A56F6D}"/>
          </ac:spMkLst>
        </pc:spChg>
        <pc:picChg chg="add mod">
          <ac:chgData name="Nicolás Ignacio Araya Rivera" userId="d33c523cfd04ac5b" providerId="LiveId" clId="{1038ECE7-7B03-4F56-908F-8C2975C612AD}" dt="2021-11-26T19:35:54.058" v="3220" actId="1076"/>
          <ac:picMkLst>
            <pc:docMk/>
            <pc:sldMk cId="928581345" sldId="488"/>
            <ac:picMk id="5" creationId="{77C47D34-8A2E-4419-A5F0-31CC5D625889}"/>
          </ac:picMkLst>
        </pc:picChg>
        <pc:picChg chg="add mod">
          <ac:chgData name="Nicolás Ignacio Araya Rivera" userId="d33c523cfd04ac5b" providerId="LiveId" clId="{1038ECE7-7B03-4F56-908F-8C2975C612AD}" dt="2021-11-26T19:35:57.674" v="3223" actId="1076"/>
          <ac:picMkLst>
            <pc:docMk/>
            <pc:sldMk cId="928581345" sldId="488"/>
            <ac:picMk id="1026" creationId="{ECC4E5FC-9195-40B1-9A87-2BA554470DAC}"/>
          </ac:picMkLst>
        </pc:picChg>
        <pc:picChg chg="add mod">
          <ac:chgData name="Nicolás Ignacio Araya Rivera" userId="d33c523cfd04ac5b" providerId="LiveId" clId="{1038ECE7-7B03-4F56-908F-8C2975C612AD}" dt="2021-11-26T19:36:25.715" v="3227" actId="1076"/>
          <ac:picMkLst>
            <pc:docMk/>
            <pc:sldMk cId="928581345" sldId="488"/>
            <ac:picMk id="1028" creationId="{BC77E56B-E6DA-4DE3-8B92-A34DC0CA9FE9}"/>
          </ac:picMkLst>
        </pc:picChg>
      </pc:sldChg>
      <pc:sldChg chg="addSp delSp modSp add mod">
        <pc:chgData name="Nicolás Ignacio Araya Rivera" userId="d33c523cfd04ac5b" providerId="LiveId" clId="{1038ECE7-7B03-4F56-908F-8C2975C612AD}" dt="2021-11-26T19:34:13.163" v="3211" actId="1076"/>
        <pc:sldMkLst>
          <pc:docMk/>
          <pc:sldMk cId="604599285" sldId="489"/>
        </pc:sldMkLst>
        <pc:spChg chg="del">
          <ac:chgData name="Nicolás Ignacio Araya Rivera" userId="d33c523cfd04ac5b" providerId="LiveId" clId="{1038ECE7-7B03-4F56-908F-8C2975C612AD}" dt="2021-11-26T19:09:14.365" v="3010" actId="478"/>
          <ac:spMkLst>
            <pc:docMk/>
            <pc:sldMk cId="604599285" sldId="489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26T19:10:27.660" v="3017" actId="16959"/>
          <ac:spMkLst>
            <pc:docMk/>
            <pc:sldMk cId="604599285" sldId="489"/>
            <ac:spMk id="3" creationId="{00000000-0000-0000-0000-000000000000}"/>
          </ac:spMkLst>
        </pc:spChg>
        <pc:spChg chg="add del mod">
          <ac:chgData name="Nicolás Ignacio Araya Rivera" userId="d33c523cfd04ac5b" providerId="LiveId" clId="{1038ECE7-7B03-4F56-908F-8C2975C612AD}" dt="2021-11-26T19:29:03.260" v="3018" actId="478"/>
          <ac:spMkLst>
            <pc:docMk/>
            <pc:sldMk cId="604599285" sldId="489"/>
            <ac:spMk id="7" creationId="{4D728CB9-E51D-4B58-9A9E-79AAD955DD32}"/>
          </ac:spMkLst>
        </pc:spChg>
        <pc:spChg chg="add mod">
          <ac:chgData name="Nicolás Ignacio Araya Rivera" userId="d33c523cfd04ac5b" providerId="LiveId" clId="{1038ECE7-7B03-4F56-908F-8C2975C612AD}" dt="2021-11-26T19:34:13.163" v="3211" actId="1076"/>
          <ac:spMkLst>
            <pc:docMk/>
            <pc:sldMk cId="604599285" sldId="489"/>
            <ac:spMk id="8" creationId="{54025474-77A4-41FA-B9C4-C145DBFC4475}"/>
          </ac:spMkLst>
        </pc:spChg>
      </pc:sldChg>
      <pc:sldChg chg="addSp new mod">
        <pc:chgData name="Nicolás Ignacio Araya Rivera" userId="d33c523cfd04ac5b" providerId="LiveId" clId="{1038ECE7-7B03-4F56-908F-8C2975C612AD}" dt="2021-11-26T19:38:25.637" v="3229" actId="22"/>
        <pc:sldMkLst>
          <pc:docMk/>
          <pc:sldMk cId="2730642852" sldId="490"/>
        </pc:sldMkLst>
        <pc:picChg chg="add">
          <ac:chgData name="Nicolás Ignacio Araya Rivera" userId="d33c523cfd04ac5b" providerId="LiveId" clId="{1038ECE7-7B03-4F56-908F-8C2975C612AD}" dt="2021-11-26T19:38:25.637" v="3229" actId="22"/>
          <ac:picMkLst>
            <pc:docMk/>
            <pc:sldMk cId="2730642852" sldId="490"/>
            <ac:picMk id="3" creationId="{E3F25BF9-202E-4C0B-9C57-E74A685C517A}"/>
          </ac:picMkLst>
        </pc:picChg>
      </pc:sldChg>
      <pc:sldChg chg="addSp modSp new mod">
        <pc:chgData name="Nicolás Ignacio Araya Rivera" userId="d33c523cfd04ac5b" providerId="LiveId" clId="{1038ECE7-7B03-4F56-908F-8C2975C612AD}" dt="2021-11-26T19:44:53.042" v="3241" actId="1076"/>
        <pc:sldMkLst>
          <pc:docMk/>
          <pc:sldMk cId="2045725430" sldId="491"/>
        </pc:sldMkLst>
        <pc:picChg chg="add mod">
          <ac:chgData name="Nicolás Ignacio Araya Rivera" userId="d33c523cfd04ac5b" providerId="LiveId" clId="{1038ECE7-7B03-4F56-908F-8C2975C612AD}" dt="2021-11-26T19:40:14.458" v="3232" actId="1076"/>
          <ac:picMkLst>
            <pc:docMk/>
            <pc:sldMk cId="2045725430" sldId="491"/>
            <ac:picMk id="3" creationId="{92B739BA-FA5C-4B0E-B4AE-2B4D339142F6}"/>
          </ac:picMkLst>
        </pc:picChg>
        <pc:picChg chg="add mod">
          <ac:chgData name="Nicolás Ignacio Araya Rivera" userId="d33c523cfd04ac5b" providerId="LiveId" clId="{1038ECE7-7B03-4F56-908F-8C2975C612AD}" dt="2021-11-26T19:44:53.042" v="3241" actId="1076"/>
          <ac:picMkLst>
            <pc:docMk/>
            <pc:sldMk cId="2045725430" sldId="491"/>
            <ac:picMk id="2050" creationId="{B707492C-371D-4822-838B-00B4C82759C8}"/>
          </ac:picMkLst>
        </pc:picChg>
      </pc:sldChg>
      <pc:sldChg chg="addSp modSp new mod">
        <pc:chgData name="Nicolás Ignacio Araya Rivera" userId="d33c523cfd04ac5b" providerId="LiveId" clId="{1038ECE7-7B03-4F56-908F-8C2975C612AD}" dt="2021-11-26T19:44:01.202" v="3238" actId="1076"/>
        <pc:sldMkLst>
          <pc:docMk/>
          <pc:sldMk cId="81695793" sldId="492"/>
        </pc:sldMkLst>
        <pc:picChg chg="add mod">
          <ac:chgData name="Nicolás Ignacio Araya Rivera" userId="d33c523cfd04ac5b" providerId="LiveId" clId="{1038ECE7-7B03-4F56-908F-8C2975C612AD}" dt="2021-11-26T19:42:58.307" v="3235" actId="1076"/>
          <ac:picMkLst>
            <pc:docMk/>
            <pc:sldMk cId="81695793" sldId="492"/>
            <ac:picMk id="3" creationId="{73C392F0-842E-4EF7-8865-035EC268C6B3}"/>
          </ac:picMkLst>
        </pc:picChg>
        <pc:picChg chg="add mod">
          <ac:chgData name="Nicolás Ignacio Araya Rivera" userId="d33c523cfd04ac5b" providerId="LiveId" clId="{1038ECE7-7B03-4F56-908F-8C2975C612AD}" dt="2021-11-26T19:44:01.202" v="3238" actId="1076"/>
          <ac:picMkLst>
            <pc:docMk/>
            <pc:sldMk cId="81695793" sldId="492"/>
            <ac:picMk id="5" creationId="{25A66DD8-6E20-472C-8C4C-5DEFD894048D}"/>
          </ac:picMkLst>
        </pc:picChg>
      </pc:sldChg>
      <pc:sldChg chg="addSp modSp add mod modAnim">
        <pc:chgData name="Nicolás Ignacio Araya Rivera" userId="d33c523cfd04ac5b" providerId="LiveId" clId="{1038ECE7-7B03-4F56-908F-8C2975C612AD}" dt="2021-11-26T20:37:49.226" v="3587" actId="1076"/>
        <pc:sldMkLst>
          <pc:docMk/>
          <pc:sldMk cId="1729170664" sldId="493"/>
        </pc:sldMkLst>
        <pc:spChg chg="mod">
          <ac:chgData name="Nicolás Ignacio Araya Rivera" userId="d33c523cfd04ac5b" providerId="LiveId" clId="{1038ECE7-7B03-4F56-908F-8C2975C612AD}" dt="2021-11-26T20:36:42.713" v="3583" actId="113"/>
          <ac:spMkLst>
            <pc:docMk/>
            <pc:sldMk cId="1729170664" sldId="493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26T20:36:40.135" v="3582" actId="114"/>
          <ac:spMkLst>
            <pc:docMk/>
            <pc:sldMk cId="1729170664" sldId="493"/>
            <ac:spMk id="6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26T20:36:36.667" v="3580" actId="114"/>
          <ac:spMkLst>
            <pc:docMk/>
            <pc:sldMk cId="1729170664" sldId="493"/>
            <ac:spMk id="9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26T20:17:35.224" v="3288" actId="1076"/>
          <ac:spMkLst>
            <pc:docMk/>
            <pc:sldMk cId="1729170664" sldId="493"/>
            <ac:spMk id="1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26T20:36:28.189" v="3578" actId="113"/>
          <ac:spMkLst>
            <pc:docMk/>
            <pc:sldMk cId="1729170664" sldId="493"/>
            <ac:spMk id="13" creationId="{00000000-0000-0000-0000-000000000000}"/>
          </ac:spMkLst>
        </pc:spChg>
        <pc:picChg chg="add mod">
          <ac:chgData name="Nicolás Ignacio Araya Rivera" userId="d33c523cfd04ac5b" providerId="LiveId" clId="{1038ECE7-7B03-4F56-908F-8C2975C612AD}" dt="2021-11-26T20:37:49.226" v="3587" actId="1076"/>
          <ac:picMkLst>
            <pc:docMk/>
            <pc:sldMk cId="1729170664" sldId="493"/>
            <ac:picMk id="3074" creationId="{0E225AE9-96A7-4F45-BD47-8EC03D0E897A}"/>
          </ac:picMkLst>
        </pc:picChg>
      </pc:sldChg>
      <pc:sldChg chg="modSp add mod">
        <pc:chgData name="Nicolás Ignacio Araya Rivera" userId="d33c523cfd04ac5b" providerId="LiveId" clId="{1038ECE7-7B03-4F56-908F-8C2975C612AD}" dt="2021-11-26T20:42:17.709" v="3596" actId="20577"/>
        <pc:sldMkLst>
          <pc:docMk/>
          <pc:sldMk cId="1101833404" sldId="494"/>
        </pc:sldMkLst>
        <pc:spChg chg="mod">
          <ac:chgData name="Nicolás Ignacio Araya Rivera" userId="d33c523cfd04ac5b" providerId="LiveId" clId="{1038ECE7-7B03-4F56-908F-8C2975C612AD}" dt="2021-11-26T20:42:17.709" v="3596" actId="20577"/>
          <ac:spMkLst>
            <pc:docMk/>
            <pc:sldMk cId="1101833404" sldId="494"/>
            <ac:spMk id="2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26T20:38:21.720" v="3591" actId="207"/>
          <ac:spMkLst>
            <pc:docMk/>
            <pc:sldMk cId="1101833404" sldId="494"/>
            <ac:spMk id="4" creationId="{00000000-0000-0000-0000-000000000000}"/>
          </ac:spMkLst>
        </pc:spChg>
      </pc:sldChg>
      <pc:sldChg chg="modSp add mod">
        <pc:chgData name="Nicolás Ignacio Araya Rivera" userId="d33c523cfd04ac5b" providerId="LiveId" clId="{1038ECE7-7B03-4F56-908F-8C2975C612AD}" dt="2021-11-26T20:52:51.183" v="3683" actId="20577"/>
        <pc:sldMkLst>
          <pc:docMk/>
          <pc:sldMk cId="1664188327" sldId="495"/>
        </pc:sldMkLst>
        <pc:spChg chg="mod">
          <ac:chgData name="Nicolás Ignacio Araya Rivera" userId="d33c523cfd04ac5b" providerId="LiveId" clId="{1038ECE7-7B03-4F56-908F-8C2975C612AD}" dt="2021-11-26T20:46:12.041" v="3611"/>
          <ac:spMkLst>
            <pc:docMk/>
            <pc:sldMk cId="1664188327" sldId="495"/>
            <ac:spMk id="3" creationId="{00000000-0000-0000-0000-000000000000}"/>
          </ac:spMkLst>
        </pc:spChg>
        <pc:spChg chg="mod">
          <ac:chgData name="Nicolás Ignacio Araya Rivera" userId="d33c523cfd04ac5b" providerId="LiveId" clId="{1038ECE7-7B03-4F56-908F-8C2975C612AD}" dt="2021-11-26T20:52:51.183" v="3683" actId="20577"/>
          <ac:spMkLst>
            <pc:docMk/>
            <pc:sldMk cId="1664188327" sldId="495"/>
            <ac:spMk id="4" creationId="{00000000-0000-0000-0000-000000000000}"/>
          </ac:spMkLst>
        </pc:spChg>
      </pc:sldChg>
      <pc:sldChg chg="add">
        <pc:chgData name="Nicolás Ignacio Araya Rivera" userId="d33c523cfd04ac5b" providerId="LiveId" clId="{1038ECE7-7B03-4F56-908F-8C2975C612AD}" dt="2021-11-26T20:55:46.642" v="3690"/>
        <pc:sldMkLst>
          <pc:docMk/>
          <pc:sldMk cId="1718065636" sldId="496"/>
        </pc:sldMkLst>
      </pc:sldChg>
      <pc:sldChg chg="new">
        <pc:chgData name="Nicolás Ignacio Araya Rivera" userId="d33c523cfd04ac5b" providerId="LiveId" clId="{1038ECE7-7B03-4F56-908F-8C2975C612AD}" dt="2021-11-26T21:02:30.631" v="3691" actId="680"/>
        <pc:sldMkLst>
          <pc:docMk/>
          <pc:sldMk cId="2956477654" sldId="4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20C6A-C369-4801-84A5-A9BB42A3D0F6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36227-C8B9-4F70-8568-CDEFA84B309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631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36227-C8B9-4F70-8568-CDEFA84B3091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4982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36227-C8B9-4F70-8568-CDEFA84B3091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641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36227-C8B9-4F70-8568-CDEFA84B3091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047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36227-C8B9-4F70-8568-CDEFA84B3091}" type="slidenum">
              <a:rPr lang="es-CL" smtClean="0"/>
              <a:t>48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192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36227-C8B9-4F70-8568-CDEFA84B3091}" type="slidenum">
              <a:rPr lang="es-CL" smtClean="0"/>
              <a:t>49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9872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36227-C8B9-4F70-8568-CDEFA84B3091}" type="slidenum">
              <a:rPr lang="es-CL" smtClean="0"/>
              <a:t>55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1869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36227-C8B9-4F70-8568-CDEFA84B3091}" type="slidenum">
              <a:rPr lang="es-CL" smtClean="0"/>
              <a:t>57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9296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36227-C8B9-4F70-8568-CDEFA84B3091}" type="slidenum">
              <a:rPr lang="es-CL" smtClean="0"/>
              <a:t>71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40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291AD-36E0-4B95-A52E-B896ACB17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A24423-732D-43C2-983A-E2D78AF2C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6B9D12-59D0-427B-8513-7EBF98C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BC90EA-FB30-4436-A020-3945377C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2841B1-614E-4567-ADD6-BEF7724E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8610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F794C-9223-4E5A-A6B1-C30C29B8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0A3208-6272-4E9E-9F5A-49E308FAF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03FC50-39B6-4801-8471-B53A1B0F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267914-C0CE-4AE6-A13F-1C62AFBB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85D8FD-1DD6-4F8A-96EE-DFBF90C6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786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F1E556-626F-437A-87CD-45E732BA0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913991-F4B9-4056-A30D-BB016E0C8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252756-A878-4773-9E0E-202A855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9EF069-E593-4EAE-B6E9-A16F66C6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7661E3-998E-4970-9A88-2663B577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4544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9124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809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9650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4561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79284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1795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68773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90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14524-8696-47DC-B306-D86E7BB0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053354-29ED-439F-AF99-ECAF98F2F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F503AD-2B7B-492A-8813-73C5281A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4A0E33-9375-489B-A762-DCA0A6C2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AF57CA-59E5-4198-B356-5BEB9CBC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4010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447948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224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813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545A1-C36A-4F2B-BC62-B2B4CBC4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777469-2777-4FD2-8E42-C3FCAC902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D554F6-49C7-4253-BC23-066B8C97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70ED95-C424-4E41-B2B2-8B173AC6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FD967B-BF70-44DF-A9BF-57FEC2ED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524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D6A14-2B41-4615-AB53-7057AA02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54BA87-49BE-4917-95C3-F02EDD122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EAE3CE-163B-4903-9DE5-22D45F350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A4B3D1-6249-4BC4-83AB-1055991D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B63CFC-17B5-4F83-9E25-C304C6AF5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674AC4-95E9-4696-B4FE-5ED347B2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169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00996-D32B-41BB-9654-14DDA25E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659B2-F939-44E6-A243-D86CD92AA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A30801-148A-44A1-A421-F7A25C70E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649DF4-BC20-4016-9840-AB6402693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0D46BDA-F727-4304-BA49-4C52FB7B5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35EA1D8-88DC-49E4-8608-3D33B754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E8CB98-D839-4E80-AA19-99F5B29C7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2BD9759-C5D0-4713-A918-F11697C4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41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39E4B-B5D4-42F7-9FF9-1AC751C5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CE503E-0DF7-4244-86BF-AC938FFC3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BF4792-C43D-41B5-95D9-86E262240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99243A-50D9-4AFA-8512-3D5286E8D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170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0DA779-1016-44BB-9A1C-AC7BE824E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AFD428-6078-434E-AF07-5789C7CC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B72C19-B714-4106-8555-FD6EC7C2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392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C86CD-3AB4-45FA-992D-4805FF2C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0B2D9-47C1-43F4-B3D9-F19257134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644D00-8C02-4674-A221-BF96AE463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C394BF-ACFC-4A99-AD89-34597AADC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39E87A-DC35-49DD-A0D1-5F87B34A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5F9427-8AF4-4F41-9CE2-B581A853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912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4A2BE-4B24-4175-9EDF-6A35D87E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79C659A-0EA9-4AD0-8FF4-F0FD46612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C83E4F-7D58-400D-BD74-9E215375F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14CDEC-4EF0-4FCC-BA28-D94E5AF0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07783F-0953-45A8-B8D7-9BF193E7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E03A3B-754D-4561-A8A8-7E9CF761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30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89001FD-9C62-4977-AA11-0B9111B4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C6BB67-A1F9-4445-8F96-542AC27E5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38CA91-A5BE-4538-BB1C-F76F5DFEE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80E151-B867-475F-A8F0-1A9783B74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B28CB-3B93-4365-BE2D-2FBD4FE13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824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AF3F4-0163-42E1-B88C-9FB2F030979B}" type="datetimeFigureOut">
              <a:rPr lang="es-CL" smtClean="0"/>
              <a:t>30-11-2021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3F644-C07B-4782-BB68-4E1563B091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12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1.png"/><Relationship Id="rId4" Type="http://schemas.openxmlformats.org/officeDocument/2006/relationships/image" Target="../media/image11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adre.org/osp/EJSS/4442/236.ht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jpeg"/><Relationship Id="rId5" Type="http://schemas.openxmlformats.org/officeDocument/2006/relationships/image" Target="../media/image60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5.png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10.png"/><Relationship Id="rId4" Type="http://schemas.openxmlformats.org/officeDocument/2006/relationships/image" Target="../media/image11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91324-8B79-4C29-BD92-450B5CD22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Retroalimentación infografía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61776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ACF74-7D26-4C77-80D8-EF55679F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5C9685-21AA-4C58-A51E-4AC16465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es-CL" sz="28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La reflexión de la radiación puede ser </a:t>
            </a:r>
            <a:r>
              <a:rPr lang="es-CL" sz="2800" b="1" i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regular o difusa</a:t>
            </a:r>
            <a:r>
              <a:rPr lang="es-CL" sz="28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. </a:t>
            </a:r>
            <a:r>
              <a:rPr lang="es-CL" sz="28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Si una superficie está altamente pulida y lisa, la reflexión de la radiación será semejante a la de un haz de luz, es decir el ángulo de incidencia será igual al ángulo de reflexión. A esta se le llama </a:t>
            </a:r>
            <a:r>
              <a:rPr lang="es-CL" sz="2800" b="1" i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radiación especular</a:t>
            </a:r>
            <a:r>
              <a:rPr lang="es-CL" sz="2800" b="1" i="1" kern="5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.</a:t>
            </a:r>
            <a:endParaRPr lang="es-CL" sz="2800" b="1" kern="50" dirty="0">
              <a:solidFill>
                <a:srgbClr val="00206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800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8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8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Muchos materiales usados en la práctica industrial son “rugosos” debido a que sus superficies tienen asperezas que son grandes comparadas con una longitud de onda. La reflexión de la radiación a partir de una superficie rugosa ocurre prácticamente en todas las direcciones y se llama </a:t>
            </a:r>
            <a:r>
              <a:rPr lang="es-CL" sz="2800" b="1" i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reflexión difusa</a:t>
            </a:r>
            <a:r>
              <a:rPr lang="es-CL" sz="2800" i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.</a:t>
            </a:r>
            <a:endParaRPr lang="es-CL" sz="2800" kern="50" dirty="0">
              <a:solidFill>
                <a:srgbClr val="FFFF00"/>
              </a:solidFill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592360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935865" y="633531"/>
                <a:ext cx="6096000" cy="9927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s-CL" sz="28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2°/ Cálculo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es-CL" sz="28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--------------------------</a:t>
                </a:r>
                <a:endParaRPr lang="es-CL" sz="28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65" y="633531"/>
                <a:ext cx="6096000" cy="992708"/>
              </a:xfrm>
              <a:prstGeom prst="rect">
                <a:avLst/>
              </a:prstGeom>
              <a:blipFill>
                <a:blip r:embed="rId2"/>
                <a:stretch>
                  <a:fillRect l="-2100" t="-8589" b="-1656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65" y="2176865"/>
            <a:ext cx="56102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681" y="1365825"/>
            <a:ext cx="4739427" cy="31396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/>
              <p:cNvSpPr/>
              <p:nvPr/>
            </p:nvSpPr>
            <p:spPr>
              <a:xfrm>
                <a:off x="1693481" y="4011047"/>
                <a:ext cx="3817712" cy="98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sSub>
                            <m:sSubPr>
                              <m:ctrlP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s-CL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sSub>
                                <m:sSubPr>
                                  <m:ctrlPr>
                                    <a:rPr lang="es-CL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s-CL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sub>
                          </m:sSub>
                          <m:r>
                            <a:rPr lang="es-CL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s-CL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𝑵𝒄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CL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7 </m:t>
                              </m:r>
                            </m:sub>
                          </m:sSub>
                          <m:r>
                            <a:rPr lang="es-CL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s-CL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CL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s-CL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s-CL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CL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81" y="4011047"/>
                <a:ext cx="3817712" cy="9887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8540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678287" y="929771"/>
                <a:ext cx="6096000" cy="52711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kern="100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sub>
                          </m:sSub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𝟖𝟓</m:t>
                          </m:r>
                        </m:num>
                        <m:den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𝟖𝟓</m:t>
                          </m:r>
                        </m:den>
                      </m:f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𝟏𝟐𝟕𝟓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L" sz="2000" b="1" kern="1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sub>
                            </m:sSub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𝟑𝟑𝟑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</a:p>
              <a:p>
                <a:pPr>
                  <a:spcAft>
                    <a:spcPts val="0"/>
                  </a:spcAft>
                </a:pP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𝟗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sub>
                        </m:sSub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≈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ya que Ac es grande</a:t>
                </a:r>
              </a:p>
              <a:p>
                <a:pPr>
                  <a:spcAft>
                    <a:spcPts val="0"/>
                  </a:spcAft>
                </a:pP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sSub>
                              <m:sSubPr>
                                <m:ctrlP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sub>
                            </m:sSub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𝟗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b="1" i="1" kern="10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𝟕𝟕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sup>
                        </m:sSup>
                        <m:d>
                          <m:dPr>
                            <m:ctrlPr>
                              <a:rPr lang="es-CL" sz="2000" b="1" i="1" kern="100" smtClean="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000" b="1" i="1" kern="10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000" b="1" i="1" kern="10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000" b="1" i="1" kern="10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es-CL" sz="2000" b="1" i="1" kern="10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s-CL" sz="2000" b="1" i="1" kern="10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000" b="1" i="1" kern="100" smtClean="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− </m:t>
                            </m:r>
                            <m:sSubSup>
                              <m:sSubSupPr>
                                <m:ctrlPr>
                                  <a:rPr lang="es-CL" sz="2000" b="1" i="1" kern="10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000" b="1" i="1" kern="10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000" b="1" i="1" kern="10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𝒄</m:t>
                                </m:r>
                              </m:sub>
                              <m:sup>
                                <m:r>
                                  <a:rPr lang="es-CL" sz="2000" b="1" i="1" kern="10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𝟏𝟐𝟕𝟓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𝟑𝟑𝟑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den>
                    </m:f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</a:p>
              <a:p>
                <a:pPr>
                  <a:spcAft>
                    <a:spcPts val="0"/>
                  </a:spcAft>
                </a:pP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400" b="1" kern="100" dirty="0">
                    <a:solidFill>
                      <a:srgbClr val="C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400" b="1" kern="1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4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s-CL" sz="24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  <m:r>
                      <a:rPr lang="es-CL" sz="2400" b="1" i="1" kern="1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400" b="1" i="1" kern="1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𝟏𝟐</m:t>
                    </m:r>
                    <m:r>
                      <a:rPr lang="es-CL" sz="2400" b="1" i="1" kern="1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400" b="1" i="1" kern="1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𝟓𝟑</m:t>
                    </m:r>
                    <m:r>
                      <a:rPr lang="es-CL" sz="2400" b="1" i="1" kern="1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s-CL" sz="24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sz="24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sz="24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4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es-CL" sz="2400" b="1" kern="1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4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24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  <m:sup>
                            <m:r>
                              <a:rPr lang="es-CL" sz="24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s-CL" sz="24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Sup>
                          <m:sSubSupPr>
                            <m:ctrlPr>
                              <a:rPr lang="es-CL" sz="24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sub>
                          <m:sup>
                            <m:r>
                              <a:rPr lang="es-CL" sz="24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</m:e>
                    </m:d>
                  </m:oMath>
                </a14:m>
                <a:endParaRPr lang="es-CL" sz="24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87" y="929771"/>
                <a:ext cx="6096000" cy="5271187"/>
              </a:xfrm>
              <a:prstGeom prst="rect">
                <a:avLst/>
              </a:prstGeom>
              <a:blipFill rotWithShape="0">
                <a:blip r:embed="rId2"/>
                <a:stretch>
                  <a:fillRect l="-15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803" y="4069392"/>
            <a:ext cx="56102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601" y="383488"/>
            <a:ext cx="4739427" cy="313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716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1232079" y="899238"/>
                <a:ext cx="6096000" cy="500867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s-CL" sz="28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3°/ Cálculo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𝒄𝑨</m:t>
                        </m:r>
                      </m:sub>
                    </m:sSub>
                  </m:oMath>
                </a14:m>
                <a:endParaRPr lang="es-CL" sz="28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-----------------------  </a:t>
                </a:r>
                <a:endParaRPr lang="es-CL" sz="28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𝒄𝑨</m:t>
                        </m:r>
                      </m:sub>
                    </m:sSub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𝒉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 8 ∙ 3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0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𝒄𝑨</m:t>
                        </m:r>
                      </m:sub>
                    </m:sSub>
                    <m:r>
                      <a:rPr lang="es-CL" sz="28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8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𝟐𝟒</m:t>
                    </m:r>
                  </m:oMath>
                </a14:m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8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4°/ Cálculo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𝒄𝑩</m:t>
                        </m:r>
                      </m:sub>
                    </m:sSub>
                  </m:oMath>
                </a14:m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8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-----------------------  </a:t>
                </a:r>
                <a:endParaRPr lang="es-CL" sz="28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𝒄𝑩</m:t>
                        </m:r>
                      </m:sub>
                    </m:sSub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𝒉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 8 ∙ 3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0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𝒄𝑩</m:t>
                        </m:r>
                      </m:sub>
                    </m:sSub>
                    <m:r>
                      <a:rPr lang="es-CL" sz="28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8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𝟐𝟒</m:t>
                    </m:r>
                  </m:oMath>
                </a14:m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1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79" y="899238"/>
                <a:ext cx="6096000" cy="5008679"/>
              </a:xfrm>
              <a:prstGeom prst="rect">
                <a:avLst/>
              </a:prstGeom>
              <a:blipFill>
                <a:blip r:embed="rId2"/>
                <a:stretch>
                  <a:fillRect l="-2000" t="-170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44" y="1833766"/>
            <a:ext cx="4739427" cy="313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335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678286" y="427470"/>
                <a:ext cx="6096000" cy="9927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s-CL" sz="2800" b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5°/ Cálculo de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8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-----------------------  </a:t>
                </a:r>
                <a:endParaRPr lang="es-CL" sz="28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86" y="427470"/>
                <a:ext cx="6096000" cy="992708"/>
              </a:xfrm>
              <a:prstGeom prst="rect">
                <a:avLst/>
              </a:prstGeom>
              <a:blipFill>
                <a:blip r:embed="rId2"/>
                <a:stretch>
                  <a:fillRect l="-2000" t="-7975" b="-1656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/>
              <p:cNvSpPr/>
              <p:nvPr/>
            </p:nvSpPr>
            <p:spPr>
              <a:xfrm>
                <a:off x="678286" y="1571413"/>
                <a:ext cx="11256136" cy="4920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𝒉</m:t>
                        </m:r>
                        <m:sSub>
                          <m:sSubPr>
                            <m:ctrlP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CL" sz="2800" b="1" kern="100" dirty="0">
                    <a:solidFill>
                      <a:schemeClr val="tx1"/>
                    </a:solidFill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CL" sz="2800" b="1" kern="100" dirty="0">
                    <a:solidFill>
                      <a:schemeClr val="tx1"/>
                    </a:solidFill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s-CL" sz="2800" b="1" kern="100" dirty="0">
                    <a:solidFill>
                      <a:schemeClr val="tx1"/>
                    </a:solidFill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𝑩</m:t>
                            </m:r>
                          </m:sub>
                        </m:sSub>
                      </m:sub>
                    </m:sSub>
                  </m:oMath>
                </a14:m>
                <a:endParaRPr lang="es-CL" sz="28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400" b="1" kern="100" dirty="0">
                    <a:solidFill>
                      <a:schemeClr val="tx1"/>
                    </a:solidFill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CL" sz="24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𝟒</m:t>
                    </m:r>
                    <m:r>
                      <a:rPr lang="es-CL" sz="24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4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𝟕𝟏𝟒</m:t>
                    </m:r>
                    <m:r>
                      <a:rPr lang="es-CL" sz="24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sub>
                          <m:sup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Sup>
                          <m:sSubSupPr>
                            <m:ctrlP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  <m:sup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</m:e>
                    </m:d>
                    <m:r>
                      <a:rPr lang="es-CL" sz="24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r>
                      <a:rPr lang="es-CL" sz="24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𝟐𝟒</m:t>
                    </m:r>
                  </m:oMath>
                </a14:m>
                <a:r>
                  <a:rPr lang="es-CL" sz="2400" b="1" kern="1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4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</a:t>
                </a:r>
                <a14:m>
                  <m:oMath xmlns:m="http://schemas.openxmlformats.org/officeDocument/2006/math">
                    <m:r>
                      <a:rPr lang="es-CL" sz="24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𝟏𝟐</m:t>
                    </m:r>
                    <m:r>
                      <a:rPr lang="es-CL" sz="24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4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𝟓𝟑</m:t>
                    </m:r>
                    <m:r>
                      <a:rPr lang="es-CL" sz="24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es-CL" sz="24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  <m:sup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Sup>
                          <m:sSubSupPr>
                            <m:ctrlP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sub>
                          <m:sup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</m:e>
                    </m:d>
                  </m:oMath>
                </a14:m>
                <a:r>
                  <a:rPr lang="es-CL" sz="24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s-CL" sz="24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𝟐𝟒</m:t>
                    </m:r>
                  </m:oMath>
                </a14:m>
                <a:r>
                  <a:rPr lang="es-CL" sz="2400" b="1" kern="1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es-CL" sz="2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  <m:r>
                              <a:rPr lang="es-CL" sz="24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4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Donde</a:t>
                </a:r>
                <a:endParaRPr lang="es-CL" sz="2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4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s-CL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=327 °</m:t>
                    </m:r>
                    <m:r>
                      <a:rPr lang="es-CL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s-CL" sz="2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s-CL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=17°</m:t>
                    </m:r>
                    <m:r>
                      <a:rPr lang="es-CL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s-CL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∞1</m:t>
                        </m:r>
                      </m:sub>
                    </m:sSub>
                  </m:oMath>
                </a14:m>
                <a:r>
                  <a:rPr lang="es-CL" sz="2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30 °C</a:t>
                </a:r>
                <a:endParaRPr lang="es-CL" sz="2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s-CL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∞2</m:t>
                        </m:r>
                      </m:sub>
                    </m:sSub>
                    <m:r>
                      <a:rPr lang="es-CL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=17°</m:t>
                    </m:r>
                    <m:r>
                      <a:rPr lang="es-CL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s-CL" sz="2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Iterando se tiene que: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3600" b="1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36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36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s-CL" sz="36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36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𝟗𝟑</m:t>
                    </m:r>
                    <m:r>
                      <a:rPr lang="es-CL" sz="36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°</m:t>
                    </m:r>
                    <m:r>
                      <a:rPr lang="es-CL" sz="36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es-CL" sz="3600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86" y="1571413"/>
                <a:ext cx="11256136" cy="4920963"/>
              </a:xfrm>
              <a:prstGeom prst="rect">
                <a:avLst/>
              </a:prstGeom>
              <a:blipFill>
                <a:blip r:embed="rId3"/>
                <a:stretch>
                  <a:fillRect l="-812" t="-1363" b="-12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777" y="3096228"/>
            <a:ext cx="3201675" cy="35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47" y="468733"/>
            <a:ext cx="6581775" cy="218031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266" y="3196766"/>
            <a:ext cx="6489456" cy="3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3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33047" y="1257818"/>
            <a:ext cx="103397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400" b="1" u="sng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Cuerpo negro</a:t>
            </a:r>
            <a:endParaRPr lang="es-CL" sz="2400" b="1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b="1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Se define como un cuerpo que absorbe toda la radiación incidente y que no refleja o transmite ninguna</a:t>
            </a:r>
            <a:r>
              <a:rPr lang="es-CL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.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12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1200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b="1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Se define también como un radiador que emite a cualquier temperatura especificada la máxima cantidad posible de radiación térmica a todas las longitudes de onda.</a:t>
            </a:r>
          </a:p>
          <a:p>
            <a:pPr algn="just">
              <a:spcAft>
                <a:spcPts val="0"/>
              </a:spcAft>
            </a:pPr>
            <a:endParaRPr lang="es-CL" b="1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4098" name="Picture 2" descr="Sol - Wikipedia, la enciclopedia libre">
            <a:extLst>
              <a:ext uri="{FF2B5EF4-FFF2-40B4-BE49-F238E27FC236}">
                <a16:creationId xmlns:a16="http://schemas.microsoft.com/office/drawing/2014/main" id="{B8C36AD2-4F18-44FF-9A63-69A3ED45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71" y="3172750"/>
            <a:ext cx="29718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ntrance aperture of a windowless Brookley blackbody furnace at 2000 degrees C">
            <a:extLst>
              <a:ext uri="{FF2B5EF4-FFF2-40B4-BE49-F238E27FC236}">
                <a16:creationId xmlns:a16="http://schemas.microsoft.com/office/drawing/2014/main" id="{47EDFEA6-5D2F-4199-9C0D-CC48CAFB6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95" y="3568858"/>
            <a:ext cx="36576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32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783968" y="947100"/>
                <a:ext cx="10339753" cy="4466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El cuerpo negro se usa como una medida con la que se comparan las características de radiación de otros cuerpos.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2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2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radiación emitida por un cuerpo negro para una longitud de onda dada, se llama </a:t>
                </a:r>
                <a:r>
                  <a:rPr lang="es-CL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“</a:t>
                </a:r>
                <a:r>
                  <a:rPr lang="es-CL" b="1" i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fuerza de emisión monocromática”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y se relaciona con la temperatura de un cuerpo mediante </a:t>
                </a:r>
                <a:r>
                  <a:rPr lang="es-CL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</a:t>
                </a:r>
                <a:r>
                  <a:rPr lang="es-CL" b="1" i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Ley de radiación de </a:t>
                </a:r>
                <a:r>
                  <a:rPr lang="es-CL" b="1" i="1" kern="50" dirty="0" err="1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Plank</a:t>
                </a:r>
                <a:r>
                  <a:rPr lang="es-CL" b="1" i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:</a:t>
                </a:r>
                <a:endParaRPr lang="es-CL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8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8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</m:sub>
                        </m:sSub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 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</m:e>
                          <m:sup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p>
                        </m:sSup>
                      </m:num>
                      <m:den>
                        <m:r>
                          <a:rPr lang="es-ES" sz="20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CL" sz="2000" b="1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000" b="1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s-CL" sz="2000" b="1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𝝀</m:t>
                                </m:r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den>
                            </m:f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s-ES" sz="20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𝒄𝒂𝒍</m:t>
                            </m:r>
                          </m:num>
                          <m:den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𝒔𝒆𝒈</m:t>
                            </m:r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·</m:t>
                            </m:r>
                            <m:sSup>
                              <m:sSup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𝒄𝒎</m:t>
                                </m:r>
                              </m:e>
                              <m:sup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,  donde: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b="1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W</a:t>
                </a:r>
                <a:r>
                  <a:rPr lang="es-CL" b="1" kern="50" baseline="-2500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Nλ</a:t>
                </a:r>
                <a:r>
                  <a:rPr lang="es-CL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fuerza de emisión monocromática de un cuerpo negro a la longitud de onda λ (energía por unidad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 de longitud de onda, por unidad de área y por unidad de tiempo)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</a:t>
                </a:r>
                <a:r>
                  <a:rPr lang="es-CL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 :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constante =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 </a:t>
                </a:r>
                <a14:m>
                  <m:oMath xmlns:m="http://schemas.openxmlformats.org/officeDocument/2006/math">
                    <m:r>
                      <a:rPr lang="es-CL" sz="2000" i="1" kern="5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Mangal" panose="02040503050203030202" pitchFamily="18" charset="0"/>
                      </a:rPr>
                      <m:t>𝜋</m:t>
                    </m:r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·h·c</a:t>
                </a:r>
                <a:r>
                  <a:rPr lang="es-CL" sz="2000" kern="50" baseline="30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</a:t>
                </a:r>
                <a:r>
                  <a:rPr lang="es-CL" kern="50" dirty="0"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            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</a:t>
                </a:r>
                <a:r>
                  <a:rPr lang="es-CL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: constante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8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8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c: velocidad de la luz en el vacío = 3·10</a:t>
                </a:r>
                <a:r>
                  <a:rPr lang="es-CL" kern="50" baseline="30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8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(m/s)</a:t>
                </a:r>
                <a:r>
                  <a:rPr lang="es-CL" kern="50" dirty="0"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         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h = constante de </a:t>
                </a:r>
                <a:r>
                  <a:rPr lang="es-CL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Plank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6,63·10</a:t>
                </a:r>
                <a:r>
                  <a:rPr lang="es-CL" kern="50" baseline="30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-34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(</a:t>
                </a:r>
                <a:r>
                  <a:rPr lang="es-CL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Joules·seg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)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8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8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K = constante de </a:t>
                </a:r>
                <a:r>
                  <a:rPr lang="es-CL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Boltzmann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1,38·10</a:t>
                </a:r>
                <a:r>
                  <a:rPr lang="es-CL" kern="50" baseline="30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-23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(</a:t>
                </a:r>
                <a:r>
                  <a:rPr lang="es-CL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Joules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/K)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68" y="947100"/>
                <a:ext cx="10339753" cy="4466607"/>
              </a:xfrm>
              <a:prstGeom prst="rect">
                <a:avLst/>
              </a:prstGeom>
              <a:blipFill>
                <a:blip r:embed="rId2"/>
                <a:stretch>
                  <a:fillRect l="-531" t="-682" r="-472" b="-204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2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49570" y="515577"/>
            <a:ext cx="103280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Se observa que </a:t>
            </a:r>
            <a:r>
              <a:rPr lang="es-CL" sz="20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W</a:t>
            </a:r>
            <a:r>
              <a:rPr lang="es-CL" sz="2000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Nλ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es función solo de la temperatura del cuerpo negro y de su longitud de onda.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Para una longitud de onda λ, </a:t>
            </a:r>
            <a:r>
              <a:rPr lang="es-CL" sz="20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W</a:t>
            </a:r>
            <a:r>
              <a:rPr lang="es-CL" sz="2000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Nλ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crece con el aumento de temperatura.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900430" indent="-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Para una cierta temperatura, hay un valor máximo de </a:t>
            </a:r>
            <a:r>
              <a:rPr lang="es-CL" sz="20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W</a:t>
            </a:r>
            <a:r>
              <a:rPr lang="es-CL" sz="2000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Nλ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 una cierta longitud de onda.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Al aumentar la temperatura, la </a:t>
            </a:r>
            <a:r>
              <a:rPr lang="es-CL" sz="20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W</a:t>
            </a:r>
            <a:r>
              <a:rPr lang="es-CL" sz="2000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Nλ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000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máx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se desplaza hacia valores menores de λ.</a:t>
            </a:r>
            <a:endParaRPr lang="es-CL" sz="2000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84030" y="2929181"/>
            <a:ext cx="3950677" cy="345989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697416" y="3833355"/>
            <a:ext cx="488852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El valor a la cual </a:t>
            </a:r>
            <a:r>
              <a:rPr lang="es-CL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W</a:t>
            </a:r>
            <a:r>
              <a:rPr lang="es-CL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Nλ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es máximo para una cierta temperatura, se obtiene de </a:t>
            </a:r>
            <a:r>
              <a:rPr lang="es-CL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la ecuación de </a:t>
            </a:r>
            <a:r>
              <a:rPr lang="es-CL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Wien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: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ctr">
              <a:spcAft>
                <a:spcPts val="0"/>
              </a:spcAft>
            </a:pPr>
            <a:r>
              <a:rPr lang="es-CL" sz="20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(</a:t>
            </a:r>
            <a:r>
              <a:rPr lang="es-CL" sz="2000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λT</a:t>
            </a:r>
            <a:r>
              <a:rPr lang="es-CL" sz="20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)</a:t>
            </a:r>
            <a:r>
              <a:rPr lang="es-CL" sz="2000" b="1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máx</a:t>
            </a:r>
            <a:r>
              <a:rPr lang="es-CL" sz="2000" b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0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= C</a:t>
            </a:r>
            <a:r>
              <a:rPr lang="es-CL" sz="2000" b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3  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; 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donde C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3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= 0,2898 (</a:t>
            </a:r>
            <a:r>
              <a:rPr lang="es-CL" sz="20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cm·K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)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834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184032" y="542943"/>
                <a:ext cx="9964614" cy="6270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b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</a:t>
                </a:r>
                <a:r>
                  <a:rPr lang="es-CL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fuerza de emisión total</a:t>
                </a:r>
                <a:r>
                  <a:rPr lang="es-CL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del cuerpo negro se puede obtener integrando la ecuación de 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Plank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ya vista en el rango completo de λ. 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</m:sub>
                        </m:sSub>
                      </m:e>
                    </m:nary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·</a:t>
                </a:r>
                <a:r>
                  <a:rPr lang="es-CL" sz="2000" b="1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dλ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Introduciendo una nueva variable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s-CL" sz="20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s-CL" sz="20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es posible integrar esta ecuación y obtener: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s-CL" sz="3200" b="1" i="1" kern="50" baseline="300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s-CL" sz="32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2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s-CL" sz="32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s-CL" sz="3200" b="1" kern="50" baseline="-25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CL" sz="3200" b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  </m:t>
                          </m:r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𝛔</m:t>
                          </m:r>
                          <m:r>
                            <a:rPr lang="es-CL" sz="3200" b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s-CL" sz="32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32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es-CL" sz="32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s-CL" sz="3200" b="1" kern="50" baseline="30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  </m:t>
                          </m:r>
                        </m:e>
                      </m:borderBox>
                    </m:oMath>
                  </m:oMathPara>
                </a14:m>
                <a:endParaRPr lang="es-CL" sz="32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En que </a:t>
                </a:r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σ</a:t>
                </a:r>
                <a:r>
                  <a:rPr lang="es-CL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es la constante de Stephan-</a:t>
                </a:r>
                <a:r>
                  <a:rPr lang="es-CL" b="1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Boltzmann</a:t>
                </a:r>
                <a:r>
                  <a:rPr lang="es-CL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y vale:</a:t>
                </a:r>
                <a:r>
                  <a:rPr lang="es-CL" kern="50" dirty="0">
                    <a:solidFill>
                      <a:schemeClr val="tx1"/>
                    </a:solidFill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b="1" i="1" kern="5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p>
                        </m:sSup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e>
                          <m:sup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𝟏𝟓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σ  =  1,355·10</a:t>
                </a:r>
                <a:r>
                  <a:rPr lang="es-CL" sz="2000" b="1" kern="50" baseline="30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-12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(cal/seg·cm</a:t>
                </a:r>
                <a:r>
                  <a:rPr lang="es-CL" sz="2000" b="1" kern="50" baseline="30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·K</a:t>
                </a:r>
                <a:r>
                  <a:rPr lang="es-CL" sz="2000" b="1" kern="50" baseline="30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4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)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b="1" kern="50" baseline="30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σ   =  0,1714·10</a:t>
                </a:r>
                <a:r>
                  <a:rPr lang="es-CL" sz="2000" b="1" kern="50" baseline="30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-8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(BTU/hr·pie</a:t>
                </a:r>
                <a:r>
                  <a:rPr lang="es-CL" sz="2000" b="1" kern="50" baseline="30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·°R</a:t>
                </a:r>
                <a:r>
                  <a:rPr lang="es-CL" sz="2000" b="1" kern="50" baseline="30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4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)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σ  =  5,72·10</a:t>
                </a:r>
                <a:r>
                  <a:rPr lang="es-CL" sz="2400" b="1" kern="50" baseline="300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-8</a:t>
                </a:r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(W/m</a:t>
                </a:r>
                <a:r>
                  <a:rPr lang="es-CL" sz="2400" b="1" kern="50" baseline="300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</a:t>
                </a:r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·K</a:t>
                </a:r>
                <a:r>
                  <a:rPr lang="es-CL" sz="2400" b="1" kern="50" baseline="300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4</a:t>
                </a:r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)</a:t>
                </a:r>
                <a:endParaRPr lang="es-CL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K = </a:t>
                </a:r>
                <a:r>
                  <a:rPr lang="es-CL" sz="2000" b="1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°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 +273                   </a:t>
                </a:r>
                <a:r>
                  <a:rPr lang="es-CL" sz="2000" b="1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°R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°F + 460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32" y="542943"/>
                <a:ext cx="9964614" cy="6270819"/>
              </a:xfrm>
              <a:prstGeom prst="rect">
                <a:avLst/>
              </a:prstGeom>
              <a:blipFill>
                <a:blip r:embed="rId2"/>
                <a:stretch>
                  <a:fillRect l="-917" t="-486" r="-48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22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266091" y="1069908"/>
                <a:ext cx="9925649" cy="4843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0170" indent="-90170" algn="just">
                  <a:spcAft>
                    <a:spcPts val="0"/>
                  </a:spcAft>
                </a:pPr>
                <a:r>
                  <a:rPr lang="es-CL" sz="2400" b="1" u="sng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Cuerpo gris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:r>
                  <a:rPr lang="es-CL" b="1" u="none" strike="noStrike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:r>
                  <a:rPr lang="es-CL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</a:t>
                </a:r>
                <a:r>
                  <a:rPr lang="es-CL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fuerza de emisión monocromática de un cuerpo gris</a:t>
                </a:r>
                <a:r>
                  <a:rPr lang="es-CL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se relaciona con la de un cuerpo negro por: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donde: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i="1" kern="5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kern="5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800" i="1" kern="5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λ</m:t>
                        </m:r>
                        <m:r>
                          <a:rPr lang="es-CL" sz="2800" b="0" i="1" kern="5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   </m:t>
                        </m:r>
                      </m:sub>
                    </m:sSub>
                  </m:oMath>
                </a14:m>
                <a:r>
                  <a:rPr lang="es-CL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  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emisividad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monocromática del cuerpo gris a la longitud de onda</a:t>
                </a:r>
                <a:r>
                  <a:rPr lang="es-CL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λ.  Por lo tanto se define:</a:t>
                </a:r>
                <a:endParaRPr lang="es-CL" kern="50" dirty="0">
                  <a:solidFill>
                    <a:schemeClr val="tx1"/>
                  </a:solidFill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   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  <m:r>
                          <a:rPr lang="es-CL" sz="20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 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𝑭𝒖𝒆𝒓𝒛𝒂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𝒅𝒆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𝒆𝒎𝒊𝒔𝒊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ó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𝒎𝒐𝒏𝒐𝒄𝒓𝒐𝒎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á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𝒕𝒊𝒄𝒂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𝒅𝒆𝒍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𝒄𝒖𝒆𝒓𝒑𝒐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𝒈𝒓𝒊𝒔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num>
                      <m:den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𝑭𝒖𝒆𝒓𝒛𝒂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𝒅𝒆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𝒆𝒎𝒊𝒔𝒊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ó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𝒎𝒐𝒏𝒐𝒄𝒓𝒐𝒎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á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𝒕𝒊𝒄𝒂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𝒅𝒆𝒍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𝒄𝒖𝒆𝒓𝒑𝒐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𝒏𝒆𝒈𝒓𝒐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emisividad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ε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depende de 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λ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y de T, así como del ángulo de incidencia de la radiación. </a:t>
                </a:r>
              </a:p>
              <a:p>
                <a:pPr marL="90170" indent="-90170" algn="just">
                  <a:spcAft>
                    <a:spcPts val="0"/>
                  </a:spcAft>
                </a:pP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ε varía de 0 a 1.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91" y="1069908"/>
                <a:ext cx="9925649" cy="4843121"/>
              </a:xfrm>
              <a:prstGeom prst="rect">
                <a:avLst/>
              </a:prstGeom>
              <a:blipFill>
                <a:blip r:embed="rId2"/>
                <a:stretch>
                  <a:fillRect l="-983" t="-100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1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562708" y="524422"/>
                <a:ext cx="10386646" cy="5656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0170" indent="-90170"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</a:t>
                </a:r>
                <a:r>
                  <a:rPr lang="es-CL" sz="2000" b="1" i="1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absortividad</a:t>
                </a:r>
                <a:r>
                  <a:rPr lang="es-CL" sz="2000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monocromática 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 un cuerpo se define como la fracción del flujo de radiación incidente que absorbe el cuerpo: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90170" indent="-90170"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s-CL" sz="20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CL" sz="2000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absortividad</m:t>
                    </m:r>
                    <m:r>
                      <a:rPr lang="es-CL" sz="2000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000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monocrom</m:t>
                    </m:r>
                    <m:r>
                      <a:rPr lang="es-CL" sz="2000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es-CL" sz="2000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tica</m:t>
                    </m:r>
                    <m:r>
                      <a:rPr lang="es-CL" sz="2000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000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a</m:t>
                    </m:r>
                    <m:r>
                      <a:rPr lang="es-CL" sz="2000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000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radiación monocromática absorbida por el cuerpo gris (energía por unidad de longitud de onda, por unidad de área y por unidad de tiempo)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sub>
                    </m:sSub>
                    <m:r>
                      <a:rPr lang="es-CL" sz="20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radiación monocromática incidente 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Cuando la energía absorbida o emitida por un cuerpo no depende de la orientación (radiación difusa), la </a:t>
                </a:r>
                <a:r>
                  <a:rPr lang="es-CL" sz="20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emisividad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y la </a:t>
                </a:r>
                <a:r>
                  <a:rPr lang="es-CL" sz="20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absortividad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son iguales: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es-CL" sz="28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:  Ley de </a:t>
                </a:r>
                <a:r>
                  <a:rPr lang="es-CL" sz="2800" b="1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Kirchoff</a:t>
                </a:r>
                <a:endParaRPr lang="es-CL" sz="28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ctr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524422"/>
                <a:ext cx="10386646" cy="5656100"/>
              </a:xfrm>
              <a:prstGeom prst="rect">
                <a:avLst/>
              </a:prstGeom>
              <a:blipFill>
                <a:blip r:embed="rId2"/>
                <a:stretch>
                  <a:fillRect l="-587" t="-539" r="-64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5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406769" y="1443841"/>
                <a:ext cx="9272954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Luego para un cuerpo negro: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𝑵</m:t>
                          </m:r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𝝀</m:t>
                          </m:r>
                        </m:sub>
                      </m:sSub>
                      <m:r>
                        <a:rPr lang="es-CL" sz="2000" b="1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𝑵</m:t>
                          </m:r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𝝀</m:t>
                          </m:r>
                        </m:sub>
                      </m:sSub>
                      <m:r>
                        <a:rPr lang="es-CL" sz="2000" b="1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000" b="1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s-CL" sz="20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Para un cuerpo gris que no transmite radiación, la fracción de la radiación no absorbida se debe reflejar de vuelta al medio: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</m:oMath>
                </a14:m>
                <a:endParaRPr lang="es-CL" sz="20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es la </a:t>
                </a:r>
                <a:r>
                  <a:rPr lang="es-CL" sz="2000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reflectividad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monocromática de la superficie.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Si el cuerpo es un reflector difuso, en contraste con uno especular: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𝝀</m:t>
                          </m:r>
                        </m:sub>
                      </m:sSub>
                      <m:r>
                        <a:rPr lang="es-CL" sz="2000" b="1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000" b="1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s-CL" sz="2000" b="1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𝝀</m:t>
                          </m:r>
                        </m:sub>
                      </m:sSub>
                    </m:oMath>
                  </m:oMathPara>
                </a14:m>
                <a:endParaRPr lang="es-CL" sz="20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69" y="1443841"/>
                <a:ext cx="9272954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723" t="-966" r="-657" b="-3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065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9539" y="51721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800" b="1" u="sng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Propiedades  </a:t>
            </a:r>
            <a:r>
              <a:rPr lang="es-CL" sz="2800" b="1" u="sng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radiativas</a:t>
            </a:r>
            <a:r>
              <a:rPr lang="es-CL" sz="2800" b="1" u="sng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de superficies</a:t>
            </a:r>
            <a:endParaRPr lang="es-CL" sz="2800" b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Radiación monocromática hemisférica</a:t>
            </a:r>
            <a:endParaRPr lang="es-CL" sz="2000" b="1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0" y="1840524"/>
            <a:ext cx="3838306" cy="19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5509846" y="1769307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Considerando una superficie de un cuerpo gris a T, la energía emitida dependerá de T,</a:t>
            </a: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ε, </a:t>
            </a:r>
            <a:r>
              <a:rPr lang="es-CL" sz="2400" kern="5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𝜆, </a:t>
            </a:r>
            <a:r>
              <a:rPr lang="es-CL" kern="5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 el ángulo respecto a la superficie.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Si se considera que toda la radiación emitida se recolecta en un hemisferio, la energía recolectada por unidad de área y tiempo se llama</a:t>
            </a:r>
            <a:r>
              <a:rPr lang="es-CL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fuerza emisiva hemisférica </a:t>
            </a:r>
            <a:r>
              <a:rPr lang="es-CL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función de </a:t>
            </a:r>
            <a:r>
              <a:rPr lang="es-CL" kern="5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𝜆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.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1735013" y="4287574"/>
                <a:ext cx="7866185" cy="2267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b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</a:t>
                </a:r>
                <a:r>
                  <a:rPr lang="es-CL" b="1" kern="5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emisividad</a:t>
                </a:r>
                <a:r>
                  <a:rPr lang="es-CL" b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hemisférica monocromática </a:t>
                </a:r>
                <a:r>
                  <a:rPr lang="es-CL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es: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⌓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⌓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 </a:t>
                </a:r>
                <a:endParaRPr lang="es-CL" sz="1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⌓</m:t>
                        </m:r>
                      </m:sub>
                    </m:sSub>
                  </m:oMath>
                </a14:m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: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fuerza emisiva monocromática hemisférica del cuerpo gris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⌓</m:t>
                        </m:r>
                      </m:sub>
                    </m:sSub>
                  </m:oMath>
                </a14:m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: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fuerza emisiva monocromática hemisférica del cuerpo negro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13" y="4287574"/>
                <a:ext cx="7866185" cy="2267800"/>
              </a:xfrm>
              <a:prstGeom prst="rect">
                <a:avLst/>
              </a:prstGeom>
              <a:blipFill>
                <a:blip r:embed="rId3"/>
                <a:stretch>
                  <a:fillRect l="-698" t="-1344" b="-537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48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eel pouring at steel plant Stock Photo by ©photollurg2 75216689">
            <a:extLst>
              <a:ext uri="{FF2B5EF4-FFF2-40B4-BE49-F238E27FC236}">
                <a16:creationId xmlns:a16="http://schemas.microsoft.com/office/drawing/2014/main" id="{694D2416-DB1B-4751-B7B1-D3C9D6C98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t="9091" r="1854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904560-080A-481A-BDDE-7EBD3CA49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ES" sz="4800"/>
              <a:t>Transferencia de calor por radiación</a:t>
            </a:r>
            <a:endParaRPr lang="es-CL" sz="4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644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3" y="1101971"/>
            <a:ext cx="3456842" cy="30191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/>
          <p:cNvSpPr/>
          <p:nvPr/>
        </p:nvSpPr>
        <p:spPr>
          <a:xfrm>
            <a:off x="621324" y="4226585"/>
            <a:ext cx="3587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CL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Fuerza emisiva hemisférica del cuerpo negro y del cuerpo gris </a:t>
            </a:r>
            <a:endParaRPr lang="es-CL" b="1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4654063" y="801361"/>
                <a:ext cx="6096000" cy="52573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 igual forma se define la </a:t>
                </a:r>
                <a:r>
                  <a:rPr lang="es-CL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absortividad monocromática hemisférica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s-CL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  <m:r>
                          <a:rPr lang="es-CL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⌓</m:t>
                        </m:r>
                      </m:sub>
                    </m:sSub>
                  </m:oMath>
                </a14:m>
                <a:r>
                  <a:rPr lang="es-CL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como: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⌓ 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𝒆𝒏𝒆𝒓𝒈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í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𝒎𝒐𝒏𝒐𝒄𝒓𝒐𝒎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á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𝒕𝒊𝒄𝒂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𝒂𝒃𝒔𝒐𝒓𝒃𝒊𝒅𝒂</m:t>
                        </m:r>
                      </m:num>
                      <m:den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𝒕𝒐𝒕𝒂𝒍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𝒆𝒏𝒆𝒓𝒈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í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𝒎𝒐𝒏𝒐𝒄𝒓𝒐𝒎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á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𝒕𝒊𝒄𝒂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𝒊𝒏𝒄𝒊𝒅𝒆𝒏𝒕𝒆</m:t>
                        </m:r>
                      </m:den>
                    </m:f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⌓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Y de la misma manera se define la</a:t>
                </a:r>
                <a:r>
                  <a:rPr lang="es-CL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b="1" i="1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reflectividad</a:t>
                </a:r>
                <a:r>
                  <a:rPr lang="es-CL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monocromática hemisférica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⌓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𝒆𝒏𝒆𝒓𝒈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í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𝒎𝒐𝒏𝒐𝒄𝒓𝒐𝒎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á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𝒕𝒊𝒄𝒂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𝒓𝒆𝒇𝒍𝒆𝒋𝒂𝒅𝒂</m:t>
                        </m:r>
                      </m:num>
                      <m:den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𝒕𝒐𝒕𝒂𝒍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𝒆𝒏𝒆𝒓𝒈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í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𝒊𝒏𝒄𝒊𝒅𝒆𝒏𝒕𝒆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000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Para un cuerpo opaco que no transmite radiación, la radiación incidente es reflejada o absorbida, y por lo tanto:</a:t>
                </a:r>
              </a:p>
              <a:p>
                <a:pPr algn="just">
                  <a:spcAft>
                    <a:spcPts val="0"/>
                  </a:spcAft>
                </a:pP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+ </m:t>
                    </m:r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1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emisividad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depende también de manera importante de la calidad de la superficie.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63" y="801361"/>
                <a:ext cx="6096000" cy="5257337"/>
              </a:xfrm>
              <a:prstGeom prst="rect">
                <a:avLst/>
              </a:prstGeom>
              <a:blipFill>
                <a:blip r:embed="rId3"/>
                <a:stretch>
                  <a:fillRect l="-800" t="-579" r="-900" b="-8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20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B4100-38A0-4A68-BDDD-47CDD2AE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Concepto: Intensidad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B372A7-0AB7-43E4-BB55-79242821D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Para fenómenos de intercambio de energía nos interesa saber cuanta energía por unidad de superficie está recibiendo o emitiendo nuestro objeto de interés.</a:t>
            </a:r>
          </a:p>
          <a:p>
            <a:r>
              <a:rPr lang="es-ES" dirty="0"/>
              <a:t>Debido a la naturaleza omnidireccional de la radiación, para resolver este problema es necesario recurrir a coordenadas esféricas</a:t>
            </a:r>
            <a:endParaRPr lang="es-CL" dirty="0"/>
          </a:p>
        </p:txBody>
      </p:sp>
      <p:pic>
        <p:nvPicPr>
          <p:cNvPr id="5122" name="Picture 2" descr="Vidrio De La Fabricación En Un Horno Tradicional, El Worki Del Soplador De  Vidrio Imagen de archivo - Imagen de caliente, soplo: 78260893">
            <a:extLst>
              <a:ext uri="{FF2B5EF4-FFF2-40B4-BE49-F238E27FC236}">
                <a16:creationId xmlns:a16="http://schemas.microsoft.com/office/drawing/2014/main" id="{D294941F-C1F2-448A-81A6-AF04ECD78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538" y="4548018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56E20869-F04F-4669-8CFD-33582C2F1B48}"/>
              </a:ext>
            </a:extLst>
          </p:cNvPr>
          <p:cNvSpPr/>
          <p:nvPr/>
        </p:nvSpPr>
        <p:spPr>
          <a:xfrm>
            <a:off x="2851270" y="5306343"/>
            <a:ext cx="1080000" cy="10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Arco 4">
            <a:extLst>
              <a:ext uri="{FF2B5EF4-FFF2-40B4-BE49-F238E27FC236}">
                <a16:creationId xmlns:a16="http://schemas.microsoft.com/office/drawing/2014/main" id="{8F4BA193-C06A-4B27-8285-B7D73C657D5B}"/>
              </a:ext>
            </a:extLst>
          </p:cNvPr>
          <p:cNvSpPr/>
          <p:nvPr/>
        </p:nvSpPr>
        <p:spPr>
          <a:xfrm>
            <a:off x="3409025" y="4548018"/>
            <a:ext cx="1455938" cy="1311244"/>
          </a:xfrm>
          <a:prstGeom prst="arc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63D5D04-CD23-4DB8-81C3-63828A74772C}"/>
              </a:ext>
            </a:extLst>
          </p:cNvPr>
          <p:cNvCxnSpPr>
            <a:cxnSpLocks/>
          </p:cNvCxnSpPr>
          <p:nvPr/>
        </p:nvCxnSpPr>
        <p:spPr>
          <a:xfrm flipV="1">
            <a:off x="3409025" y="4705165"/>
            <a:ext cx="852257" cy="1154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30B471A-B369-4112-AA03-065E023A204D}"/>
              </a:ext>
            </a:extLst>
          </p:cNvPr>
          <p:cNvCxnSpPr>
            <a:cxnSpLocks/>
          </p:cNvCxnSpPr>
          <p:nvPr/>
        </p:nvCxnSpPr>
        <p:spPr>
          <a:xfrm flipV="1">
            <a:off x="3409025" y="4857566"/>
            <a:ext cx="1004657" cy="1001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E9F114D-3E52-492E-813C-D6CD38BAB5E9}"/>
              </a:ext>
            </a:extLst>
          </p:cNvPr>
          <p:cNvCxnSpPr>
            <a:cxnSpLocks/>
          </p:cNvCxnSpPr>
          <p:nvPr/>
        </p:nvCxnSpPr>
        <p:spPr>
          <a:xfrm flipV="1">
            <a:off x="3437137" y="5095783"/>
            <a:ext cx="1128945" cy="76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DFEF7DE-BCFA-4FCD-8D38-2C29F729A3F3}"/>
              </a:ext>
            </a:extLst>
          </p:cNvPr>
          <p:cNvCxnSpPr>
            <a:cxnSpLocks/>
          </p:cNvCxnSpPr>
          <p:nvPr/>
        </p:nvCxnSpPr>
        <p:spPr>
          <a:xfrm flipH="1">
            <a:off x="4514295" y="5150897"/>
            <a:ext cx="241176" cy="2075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EDB089-0B58-4369-81C9-3267837710F7}"/>
              </a:ext>
            </a:extLst>
          </p:cNvPr>
          <p:cNvCxnSpPr>
            <a:cxnSpLocks/>
          </p:cNvCxnSpPr>
          <p:nvPr/>
        </p:nvCxnSpPr>
        <p:spPr>
          <a:xfrm flipH="1">
            <a:off x="4178424" y="4778082"/>
            <a:ext cx="221201" cy="3148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093FC73-4FDE-4871-90F8-78B01CE2CEF6}"/>
              </a:ext>
            </a:extLst>
          </p:cNvPr>
          <p:cNvCxnSpPr/>
          <p:nvPr/>
        </p:nvCxnSpPr>
        <p:spPr>
          <a:xfrm flipH="1">
            <a:off x="4377431" y="4909830"/>
            <a:ext cx="174594" cy="2626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4696CFB-B64B-447F-9E40-7351D3EF4689}"/>
              </a:ext>
            </a:extLst>
          </p:cNvPr>
          <p:cNvCxnSpPr>
            <a:cxnSpLocks/>
          </p:cNvCxnSpPr>
          <p:nvPr/>
        </p:nvCxnSpPr>
        <p:spPr>
          <a:xfrm flipH="1">
            <a:off x="4040081" y="4678378"/>
            <a:ext cx="179033" cy="362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F2599-4CAE-4536-8D67-B07A8DCB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Ángulos y áreas en coordenadas esféricas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9E8BE-D4C1-4C25-B40D-4383C88E5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Ángulo plano (rad)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Ángulo sólido (sr)</a:t>
            </a:r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BE125E-0CCB-4ABC-A661-4E15021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97" y="2467769"/>
            <a:ext cx="2228850" cy="15335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E12F27-E859-4BE5-B619-860F31F26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36" y="5050235"/>
            <a:ext cx="2219325" cy="14763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9BFB423-6C47-4A54-A8CD-A263B6C12C48}"/>
              </a:ext>
            </a:extLst>
          </p:cNvPr>
          <p:cNvSpPr txBox="1"/>
          <p:nvPr/>
        </p:nvSpPr>
        <p:spPr>
          <a:xfrm>
            <a:off x="6882555" y="2340338"/>
            <a:ext cx="3479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Diferencial de área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2B0CB5-A062-4A98-92D7-9DBC1F49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105" y="3213205"/>
            <a:ext cx="68961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97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E2D67B-080A-46D5-88AE-5468DEE6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02" y="573873"/>
            <a:ext cx="8625396" cy="4351338"/>
          </a:xfrm>
        </p:spPr>
        <p:txBody>
          <a:bodyPr/>
          <a:lstStyle/>
          <a:p>
            <a:r>
              <a:rPr lang="es-ES" dirty="0"/>
              <a:t>Consideremos la cantidad de radiación que pasa desde donde es emitida en dA</a:t>
            </a:r>
            <a:r>
              <a:rPr lang="es-ES" baseline="-25000" dirty="0"/>
              <a:t>1</a:t>
            </a:r>
            <a:r>
              <a:rPr lang="es-ES" dirty="0"/>
              <a:t> hasta </a:t>
            </a:r>
            <a:r>
              <a:rPr lang="es-ES" dirty="0" err="1"/>
              <a:t>dA</a:t>
            </a:r>
            <a:r>
              <a:rPr lang="es-ES" baseline="-25000" dirty="0" err="1"/>
              <a:t>n</a:t>
            </a:r>
            <a:r>
              <a:rPr lang="es-ES" dirty="0"/>
              <a:t>.</a:t>
            </a:r>
          </a:p>
          <a:p>
            <a:r>
              <a:rPr lang="es-ES" dirty="0"/>
              <a:t>Definimos </a:t>
            </a:r>
            <a:r>
              <a:rPr lang="es-ES" dirty="0" err="1"/>
              <a:t>I</a:t>
            </a:r>
            <a:r>
              <a:rPr lang="es-ES" baseline="-25000" dirty="0" err="1">
                <a:latin typeface="Symbol" panose="05050102010706020507" pitchFamily="18" charset="2"/>
              </a:rPr>
              <a:t>l</a:t>
            </a:r>
            <a:r>
              <a:rPr lang="es-ES" baseline="-25000" dirty="0" err="1"/>
              <a:t>,e</a:t>
            </a:r>
            <a:r>
              <a:rPr lang="es-ES" dirty="0"/>
              <a:t> como la tasa a la cual la energía radiante es emitida en una longitud de onda l, en una dirección determinada, por unidad de área de la superficie emisora normal a esta dirección por unidad de ángulo sólido y por intervalo de longitud de onda d</a:t>
            </a:r>
            <a:r>
              <a:rPr lang="es-ES" dirty="0">
                <a:latin typeface="Symbol" panose="05050102010706020507" pitchFamily="18" charset="2"/>
              </a:rPr>
              <a:t>l</a:t>
            </a:r>
            <a:r>
              <a:rPr lang="es-ES" dirty="0"/>
              <a:t>/</a:t>
            </a:r>
            <a:r>
              <a:rPr lang="es-ES" dirty="0">
                <a:latin typeface="Symbol" panose="05050102010706020507" pitchFamily="18" charset="2"/>
              </a:rPr>
              <a:t>l</a:t>
            </a:r>
            <a:r>
              <a:rPr lang="es-E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2E8F31-33DF-4365-88DF-928DBEBB1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619" y="573873"/>
            <a:ext cx="2305050" cy="30289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5BB104-3BAF-4E59-A9CE-B079C1B3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107" y="4058944"/>
            <a:ext cx="39814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58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84738" y="306458"/>
            <a:ext cx="978876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400" b="1" u="sng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Propiedades </a:t>
            </a:r>
            <a:r>
              <a:rPr lang="es-CL" sz="2400" b="1" u="sng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radiativas</a:t>
            </a:r>
            <a:r>
              <a:rPr lang="es-CL" sz="2400" b="1" u="sng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direccionales</a:t>
            </a:r>
            <a:endParaRPr lang="es-CL" sz="2400" b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10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1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Si se considera una superficie plana que emite radiación rodeada de una superficie hemisférica: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47" y="1304467"/>
            <a:ext cx="5156762" cy="337016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6166338" y="1542761"/>
                <a:ext cx="5474678" cy="3662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: energía</a:t>
                </a:r>
                <a:r>
                  <a:rPr lang="es-CL" i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radiante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que se propaga dentro del ángulo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sólido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Si la energía radiante emitida por unidad de área y tiempo que pasa por un ángulo sólido </a:t>
                </a:r>
                <a14:m>
                  <m:oMath xmlns:m="http://schemas.openxmlformats.org/officeDocument/2006/math"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𝑑𝑤</m:t>
                    </m:r>
                  </m:oMath>
                </a14:m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es</a:t>
                </a: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400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dq</a:t>
                </a: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, la intensidad de radiación se expresa como: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1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𝑰</m:t>
                      </m:r>
                      <m:r>
                        <a:rPr lang="es-CL" sz="2000" b="1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pt-BR" sz="2000" b="1" i="1" kern="5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𝒒</m:t>
                          </m:r>
                        </m:num>
                        <m:den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𝒄𝒐𝒔</m:t>
                          </m:r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𝜽</m:t>
                          </m:r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es-CL" sz="20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𝒅𝒘</m:t>
                          </m:r>
                        </m:den>
                      </m:f>
                    </m:oMath>
                  </m:oMathPara>
                </a14:m>
                <a:endParaRPr lang="es-CL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→  </a:t>
                </a:r>
                <a14:m>
                  <m:oMath xmlns:m="http://schemas.openxmlformats.org/officeDocument/2006/math"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𝒅</m:t>
                    </m:r>
                    <m:r>
                      <a:rPr lang="pt-BR" sz="2000" b="1" i="1" kern="50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𝒄𝒐𝒔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𝜽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𝒅𝒘</m:t>
                    </m:r>
                  </m:oMath>
                </a14:m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: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     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energía por unidad de tiempo emitida por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     el elemento </a:t>
                </a:r>
                <a:r>
                  <a:rPr lang="es-CL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dA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y que es interceptada por </a:t>
                </a:r>
                <a:r>
                  <a:rPr lang="es-CL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dA</a:t>
                </a:r>
                <a:r>
                  <a:rPr lang="es-CL" kern="50" baseline="-2500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338" y="1542761"/>
                <a:ext cx="5474678" cy="3662285"/>
              </a:xfrm>
              <a:prstGeom prst="rect">
                <a:avLst/>
              </a:prstGeom>
              <a:blipFill>
                <a:blip r:embed="rId3"/>
                <a:stretch>
                  <a:fillRect l="-1225" t="-832" r="-891" b="-166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660117" y="5018384"/>
                <a:ext cx="5506221" cy="2105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fuerza de emisión de la superficie está relacionada con la intensidad de la radiación en la forma: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limLoc m:val="subSup"/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⌒</m:t>
                        </m:r>
                      </m:sub>
                      <m:sup/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𝒅</m:t>
                        </m:r>
                        <m:r>
                          <a:rPr lang="pt-BR" sz="20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nary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limLoc m:val="subSup"/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⌒</m:t>
                        </m:r>
                      </m:sub>
                      <m:sup/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𝑰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𝒄𝒐𝒔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𝒅𝒘</m:t>
                        </m:r>
                      </m:e>
                    </m:nary>
                  </m:oMath>
                </a14:m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⌒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: </a:t>
                </a: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está integrando en toda la superficie hemisférica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7" y="5018384"/>
                <a:ext cx="5506221" cy="2105320"/>
              </a:xfrm>
              <a:prstGeom prst="rect">
                <a:avLst/>
              </a:prstGeom>
              <a:blipFill>
                <a:blip r:embed="rId4"/>
                <a:stretch>
                  <a:fillRect l="-1106" t="-1445" r="-88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881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961292" y="579092"/>
                <a:ext cx="9882554" cy="5801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Los cuerpos cuya fuerza emisiva es independiente de la dirección se llaman “emisor difuso”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Un cuerpo negro es por definición un emisor difuso, por lo tanto: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𝑵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limLoc m:val="subSup"/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𝒄𝒐𝒔</m:t>
                            </m:r>
                          </m:fName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𝜽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𝒅𝒘</m:t>
                            </m:r>
                          </m:e>
                        </m:func>
                      </m:e>
                    </m:nary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Expresando 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dw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en función de los ángulos θ y ϕ: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𝑵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limLoc m:val="subSup"/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𝝅</m:t>
                        </m:r>
                      </m:sup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𝒅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𝝓</m:t>
                        </m:r>
                        <m:nary>
                          <m:naryPr>
                            <m:limLoc m:val="subSup"/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𝝅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CL" sz="20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sub>
                            </m:s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𝒄𝒐𝒔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𝜽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𝒔𝒆𝒏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𝜽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𝜽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es-CL" sz="20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sub>
                            </m:s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𝝅</m:t>
                            </m:r>
                          </m:e>
                        </m:nary>
                      </m:e>
                    </m:nary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                                                           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000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N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: intensidad de radiación de un cuerpo negro    ;    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sen</a:t>
                </a:r>
                <a14:m>
                  <m:oMath xmlns:m="http://schemas.openxmlformats.org/officeDocument/2006/math">
                    <m:r>
                      <a:rPr lang="es-CL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s-CL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s-CL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s-CL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s-CL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𝑑𝑤</m:t>
                    </m:r>
                  </m:oMath>
                </a14:m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Se define la </a:t>
                </a:r>
                <a:r>
                  <a:rPr lang="es-CL" b="1" i="1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emisividad</a:t>
                </a:r>
                <a:r>
                  <a:rPr lang="es-CL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direccional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 un elemento de una superficie como la razón entre la intensidad de radiación a un ángulo dado y a la de un cuerpo negro: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𝝓</m:t>
                        </m:r>
                      </m:e>
                    </m:d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𝑰</m:t>
                        </m:r>
                        <m:d>
                          <m:d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𝜽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𝝓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sub>
                        </m:sSub>
                        <m:d>
                          <m:d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𝜽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𝝓</m:t>
                            </m:r>
                          </m:e>
                        </m:d>
                      </m:den>
                    </m:f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Para superficies isotrópicas,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I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es independiente del ángulo azimutal ϕ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depende solo de θ.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2" y="579092"/>
                <a:ext cx="9882554" cy="5801909"/>
              </a:xfrm>
              <a:prstGeom prst="rect">
                <a:avLst/>
              </a:prstGeom>
              <a:blipFill>
                <a:blip r:embed="rId2"/>
                <a:stretch>
                  <a:fillRect l="-679" t="-630" r="-494" b="-147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916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879231" y="721581"/>
                <a:ext cx="10070123" cy="5663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400" b="1" u="sng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Radiación total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 acuerdo a las definiciones anteriores, el flujo de energía monocromática emitida desde un elemento de superficie a λ es: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𝑵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cantidad total de energía emitida desde la superficie será para todo el rango: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𝑾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limLoc m:val="subSup"/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𝒅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𝝀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 </m:t>
                        </m:r>
                        <m:nary>
                          <m:naryPr>
                            <m:limLoc m:val="subSup"/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𝝀</m:t>
                                </m:r>
                              </m:sub>
                            </m:s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𝝀</m:t>
                                </m:r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</a:t>
                </a:r>
                <a:r>
                  <a:rPr lang="es-CL" b="1" i="1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emisividad</a:t>
                </a:r>
                <a:r>
                  <a:rPr lang="es-CL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hemisférica total 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será también: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𝝀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𝝀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𝝀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s-CL" sz="2400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num>
                      <m:den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bSup>
                          <m:sSubSup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sub>
                          <m:sup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σ: constante de Stephan-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Boltzmann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T</a:t>
                </a:r>
                <a:r>
                  <a:rPr lang="es-CL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: temperatura absoluta de la superficie radiante  ( en K o en 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°R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)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1" y="721581"/>
                <a:ext cx="10070123" cy="5663538"/>
              </a:xfrm>
              <a:prstGeom prst="rect">
                <a:avLst/>
              </a:prstGeom>
              <a:blipFill>
                <a:blip r:embed="rId2"/>
                <a:stretch>
                  <a:fillRect l="-908" t="-861" r="-545" b="-8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42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160585" y="1058031"/>
                <a:ext cx="9530861" cy="5000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b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 esta forma se tiene que la cantidad total de radiación valdrá: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s-CL" sz="3600" b="1" i="1" kern="50" baseline="300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borderBoxPr>
                        <m:e>
                          <m:r>
                            <a:rPr lang="es-CL" sz="36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𝐖</m:t>
                          </m:r>
                          <m:r>
                            <a:rPr lang="es-CL" sz="3600" b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= </m:t>
                          </m:r>
                          <m:r>
                            <a:rPr lang="es-CL" sz="36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𝛆</m:t>
                          </m:r>
                          <m:r>
                            <a:rPr lang="es-CL" sz="3600" b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· </m:t>
                          </m:r>
                          <m:r>
                            <a:rPr lang="es-CL" sz="36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𝛔</m:t>
                          </m:r>
                          <m:r>
                            <a:rPr lang="es-CL" sz="3600" b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· </m:t>
                          </m:r>
                          <m:sSubSup>
                            <m:sSubSupPr>
                              <m:ctrlPr>
                                <a:rPr lang="es-CL" sz="36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CL" sz="36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s-CL" sz="36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  <m:sup>
                              <m:r>
                                <a:rPr lang="es-CL" sz="36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p>
                          </m:sSubSup>
                          <m:r>
                            <a:rPr lang="es-CL" sz="3600" b="1" kern="50" baseline="30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 </m:t>
                          </m:r>
                        </m:e>
                      </m:borderBox>
                    </m:oMath>
                  </m:oMathPara>
                </a14:m>
                <a:endParaRPr lang="es-CL" sz="36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emisividad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hemisférica total </a:t>
                </a:r>
                <a:r>
                  <a:rPr lang="es-CL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ε es </a:t>
                </a:r>
                <a:r>
                  <a:rPr lang="es-CL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función del material, de las propiedades de la superficie y de la temperatura de ésta.</a:t>
                </a:r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</a:t>
                </a:r>
                <a:r>
                  <a:rPr lang="es-CL" b="1" i="1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absortividad</a:t>
                </a:r>
                <a:r>
                  <a:rPr lang="es-CL" b="1" i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hemisférica total α </a:t>
                </a:r>
                <a:r>
                  <a:rPr lang="es-CL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se define como: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kern="5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s-CL" sz="2400" b="1" i="1" kern="5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sz="24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subSup"/>
                              <m:ctrlPr>
                                <a:rPr lang="es-CL" sz="24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s-CL" sz="24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s-CL" sz="24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𝝀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·</m:t>
                                  </m:r>
                                  <m: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𝑵</m:t>
                                  </m:r>
                                  <m: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𝝀</m:t>
                                  </m:r>
                                </m:sub>
                              </m:sSub>
                              <m:r>
                                <a:rPr lang="es-CL" sz="24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s-CL" sz="24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  <m:r>
                                <a:rPr lang="es-CL" sz="24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𝝀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s-CL" sz="24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s-CL" sz="24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s-CL" sz="24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𝑵</m:t>
                                  </m:r>
                                  <m:r>
                                    <a:rPr lang="es-CL" sz="24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𝝀</m:t>
                                  </m:r>
                                </m:sub>
                              </m:sSub>
                            </m:e>
                          </m:nary>
                          <m:r>
                            <a:rPr lang="es-CL" sz="24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s-CL" sz="24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es-CL" sz="24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s-CL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Valores de factores de 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emisividad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ε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se encuentran tabulados para muchos materiales en función de la temperatura: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585" y="1058031"/>
                <a:ext cx="9530861" cy="5000280"/>
              </a:xfrm>
              <a:prstGeom prst="rect">
                <a:avLst/>
              </a:prstGeom>
              <a:blipFill>
                <a:blip r:embed="rId2"/>
                <a:stretch>
                  <a:fillRect l="-512" t="-732" r="-512" b="-158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957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/>
        </p:nvGraphicFramePr>
        <p:xfrm>
          <a:off x="1992923" y="1078520"/>
          <a:ext cx="7943581" cy="45541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6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4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64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800" b="1" kern="50">
                          <a:effectLst/>
                        </a:rPr>
                        <a:t> 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800" b="1" kern="50">
                          <a:effectLst/>
                        </a:rPr>
                        <a:t>Material</a:t>
                      </a:r>
                      <a:endParaRPr lang="es-CL" sz="28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800" b="1" kern="50">
                          <a:effectLst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800" b="1" kern="50">
                          <a:effectLst/>
                        </a:rPr>
                        <a:t>Temperatura °C</a:t>
                      </a:r>
                      <a:endParaRPr lang="es-CL" sz="28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L" sz="2800" b="1" kern="5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800" b="1" kern="50" dirty="0">
                          <a:effectLst/>
                        </a:rPr>
                        <a:t>ε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800" b="1" kern="50" dirty="0">
                          <a:effectLst/>
                        </a:rPr>
                        <a:t> </a:t>
                      </a:r>
                      <a:endParaRPr lang="es-CL" sz="2800" b="1" kern="50" dirty="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Aluminio pulido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200 – 600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0,09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Cobre pulido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170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0,02 – 0,05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Cobre fundido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1080 – 1280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0,13 – 0,16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Fundición gris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880 - 990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0,6 – 0,7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6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Acero sin pulir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40 – 400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0,94 – 0,97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6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Fierro fundido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1300 – 1400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0,29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6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Acero fundido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1500 - 1650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0,42 – 0,53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6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Carbono (placa áspera)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100 – 500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0,72 – 0,77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9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Ladrillo refractario (magnesita)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1000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0,38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6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Ladrillo sílico-alúmina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>
                          <a:effectLst/>
                        </a:rPr>
                        <a:t>1010 - 1060</a:t>
                      </a:r>
                      <a:endParaRPr lang="es-CL" sz="2000" b="1" kern="5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2000" b="1" kern="50" dirty="0">
                          <a:effectLst/>
                        </a:rPr>
                        <a:t>0,43 – 0,61</a:t>
                      </a:r>
                      <a:endParaRPr lang="es-CL" sz="2000" b="1" kern="50" dirty="0">
                        <a:effectLst/>
                        <a:latin typeface="Liberation Serif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537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vantar la mano | Saludconcosas">
            <a:extLst>
              <a:ext uri="{FF2B5EF4-FFF2-40B4-BE49-F238E27FC236}">
                <a16:creationId xmlns:a16="http://schemas.microsoft.com/office/drawing/2014/main" id="{1453A331-B584-4998-9F31-C34AE70D1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002D60-5C02-4DA7-BC53-D1E030A9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87" y="1132637"/>
            <a:ext cx="4772113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Repaso</a:t>
            </a:r>
            <a:r>
              <a:rPr lang="en-US" sz="4800" dirty="0"/>
              <a:t>/</a:t>
            </a:r>
            <a:r>
              <a:rPr lang="en-US" sz="4800" dirty="0" err="1"/>
              <a:t>Dudas</a:t>
            </a:r>
            <a:r>
              <a:rPr lang="en-US" sz="4800" dirty="0"/>
              <a:t> y </a:t>
            </a:r>
            <a:r>
              <a:rPr lang="en-US" sz="4800" dirty="0" err="1"/>
              <a:t>comentarios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9995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378220-B80F-45F7-926F-FD5FC7EA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 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090F5271-194B-4D20-A6D7-DB427AE7A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45547"/>
            <a:ext cx="11496821" cy="31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53A7D-419D-449A-8C64-683441A1C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Comentario trabajo intercambiador</a:t>
            </a:r>
          </a:p>
        </p:txBody>
      </p:sp>
    </p:spTree>
    <p:extLst>
      <p:ext uri="{BB962C8B-B14F-4D97-AF65-F5344CB8AC3E}">
        <p14:creationId xmlns:p14="http://schemas.microsoft.com/office/powerpoint/2010/main" val="381310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EB496-24F0-43F2-8812-B328C673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clase anterior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E9755-BCBE-477B-AF9C-55B7A63D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/>
              <a:t>Cuerpo negro.</a:t>
            </a:r>
          </a:p>
          <a:p>
            <a:r>
              <a:rPr lang="es-CL" dirty="0"/>
              <a:t>Cuerpo gris.</a:t>
            </a:r>
          </a:p>
          <a:p>
            <a:r>
              <a:rPr lang="es-CL" dirty="0"/>
              <a:t>Radiación en función de:</a:t>
            </a:r>
          </a:p>
          <a:p>
            <a:pPr lvl="1"/>
            <a:r>
              <a:rPr lang="es-CL" dirty="0"/>
              <a:t>Longitud de onda</a:t>
            </a:r>
          </a:p>
          <a:p>
            <a:pPr lvl="1"/>
            <a:r>
              <a:rPr lang="es-CL" dirty="0"/>
              <a:t>Orientación</a:t>
            </a:r>
          </a:p>
          <a:p>
            <a:r>
              <a:rPr lang="es-CL" dirty="0"/>
              <a:t>Radiación difusa.</a:t>
            </a:r>
          </a:p>
          <a:p>
            <a:r>
              <a:rPr lang="es-CL" dirty="0"/>
              <a:t>Propiedades radiativas:</a:t>
            </a:r>
          </a:p>
          <a:p>
            <a:pPr lvl="1"/>
            <a:r>
              <a:rPr lang="es-CL" dirty="0"/>
              <a:t>Emisividad</a:t>
            </a:r>
          </a:p>
          <a:p>
            <a:pPr lvl="1"/>
            <a:r>
              <a:rPr lang="es-CL" dirty="0"/>
              <a:t>Absortividad</a:t>
            </a:r>
          </a:p>
          <a:p>
            <a:pPr lvl="1"/>
            <a:r>
              <a:rPr lang="es-CL" dirty="0"/>
              <a:t>Reflectividad</a:t>
            </a:r>
          </a:p>
        </p:txBody>
      </p:sp>
    </p:spTree>
    <p:extLst>
      <p:ext uri="{BB962C8B-B14F-4D97-AF65-F5344CB8AC3E}">
        <p14:creationId xmlns:p14="http://schemas.microsoft.com/office/powerpoint/2010/main" val="4233621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BFE73-F063-46DE-8824-53F31F95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4A53D5-856E-47F9-8B8E-B2F09F66C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¿Qué pasa cuando tengo radiación en un sistema cerrado?</a:t>
            </a:r>
          </a:p>
        </p:txBody>
      </p:sp>
    </p:spTree>
    <p:extLst>
      <p:ext uri="{BB962C8B-B14F-4D97-AF65-F5344CB8AC3E}">
        <p14:creationId xmlns:p14="http://schemas.microsoft.com/office/powerpoint/2010/main" val="1553406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90246" y="154302"/>
            <a:ext cx="990599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215" algn="just">
              <a:spcAft>
                <a:spcPts val="0"/>
              </a:spcAft>
            </a:pPr>
            <a:r>
              <a:rPr lang="es-CL" sz="28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TRANSFERENCIA DE CALOR DESDE SUPERFICIES</a:t>
            </a:r>
          </a:p>
          <a:p>
            <a:pPr lvl="0" algn="just">
              <a:spcAft>
                <a:spcPts val="0"/>
              </a:spcAft>
            </a:pPr>
            <a:r>
              <a:rPr lang="es-CL" sz="28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     RADIANTES</a:t>
            </a:r>
            <a:endParaRPr lang="es-CL" sz="28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800" b="1" u="sng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Factor de posición</a:t>
            </a:r>
            <a:endParaRPr lang="es-CL" sz="2800" b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En los casos reales, la radiación entre una o más superficies sufre interacciones mutuas, por cuanto es evidente que debido a la reflectividad de las superficies, éstas reflejarán de vuelta parte de la radiación incidente hacia el cuerpo emisor.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Para un análisis del problema, es conveniente considerar un sistema cerrado de manera que toda la radiación emitida en él pueda ser considerada.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68A46F-1AB7-445C-9EE0-F88D6E1994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08928" y="3708445"/>
            <a:ext cx="6574143" cy="31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71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6B0F6E-F636-4DBA-A186-008C9A490238}"/>
              </a:ext>
            </a:extLst>
          </p:cNvPr>
          <p:cNvSpPr/>
          <p:nvPr/>
        </p:nvSpPr>
        <p:spPr>
          <a:xfrm>
            <a:off x="484214" y="739740"/>
            <a:ext cx="3954221" cy="5484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800" dirty="0"/>
              <a:t>Por ejemplo, en el volumen de la figura hay 6 superficies radiantes difusas (independiente del ángulo de incidencia).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800" dirty="0"/>
              <a:t>Si A</a:t>
            </a:r>
            <a:r>
              <a:rPr lang="es-CL" sz="2800" baseline="-25000" dirty="0"/>
              <a:t>1 </a:t>
            </a:r>
            <a:r>
              <a:rPr lang="es-CL" sz="2800" dirty="0"/>
              <a:t>y A</a:t>
            </a:r>
            <a:r>
              <a:rPr lang="es-CL" sz="2800" baseline="-25000" dirty="0"/>
              <a:t>2</a:t>
            </a:r>
            <a:r>
              <a:rPr lang="es-CL" sz="2800" dirty="0"/>
              <a:t>  son las superficies radiantes, se define el </a:t>
            </a:r>
            <a:r>
              <a:rPr lang="es-CL" sz="2800" b="1" i="1" dirty="0">
                <a:solidFill>
                  <a:srgbClr val="FFFF00"/>
                </a:solidFill>
              </a:rPr>
              <a:t>Factor de Posición </a:t>
            </a:r>
            <a:r>
              <a:rPr lang="es-CL" sz="2800" b="1" i="1" dirty="0"/>
              <a:t>o </a:t>
            </a:r>
            <a:r>
              <a:rPr lang="es-CL" sz="2800" b="1" i="1" dirty="0">
                <a:solidFill>
                  <a:srgbClr val="FFFF00"/>
                </a:solidFill>
              </a:rPr>
              <a:t>Factor de Incidencia F</a:t>
            </a:r>
            <a:r>
              <a:rPr lang="es-CL" sz="2800" b="1" i="1" baseline="-25000" dirty="0">
                <a:solidFill>
                  <a:srgbClr val="FFFF00"/>
                </a:solidFill>
              </a:rPr>
              <a:t>12</a:t>
            </a:r>
            <a:r>
              <a:rPr lang="es-CL" sz="2800" b="1" i="1" dirty="0">
                <a:solidFill>
                  <a:srgbClr val="FFFF00"/>
                </a:solidFill>
              </a:rPr>
              <a:t>  </a:t>
            </a:r>
            <a:r>
              <a:rPr lang="es-CL" sz="2800" b="1" i="1" dirty="0"/>
              <a:t>(o Factor Óptico o Factor Geométrico)</a:t>
            </a:r>
            <a:r>
              <a:rPr lang="es-CL" sz="2800" dirty="0"/>
              <a:t> como la fracción de radiación emitida por la superficie dA</a:t>
            </a:r>
            <a:r>
              <a:rPr lang="es-CL" sz="2800" baseline="-25000" dirty="0"/>
              <a:t>1 </a:t>
            </a:r>
            <a:r>
              <a:rPr lang="es-CL" sz="2800" dirty="0"/>
              <a:t> que es interceptada (absorbida) por la superficie dA</a:t>
            </a:r>
            <a:r>
              <a:rPr lang="es-CL" sz="2800" baseline="-25000" dirty="0"/>
              <a:t>2</a:t>
            </a:r>
            <a:r>
              <a:rPr lang="es-CL" sz="2800" dirty="0"/>
              <a:t>.</a:t>
            </a:r>
            <a:endParaRPr lang="es-CL" sz="2800" dirty="0">
              <a:effectLst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147595-C8D9-4EC9-9975-905814F374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5862" y="1960165"/>
            <a:ext cx="6019331" cy="29344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07891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791308" y="648232"/>
            <a:ext cx="4572000" cy="243143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662246" y="648233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En el factor F</a:t>
            </a:r>
            <a:r>
              <a:rPr lang="es-CL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12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el primer subíndice representa la superficie emisora y el segundo subíndice a la superficie que absorbe la radiación.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1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1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Por convención, cuando un cuerpo emite radiación su signo ser (+) y viceversa.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1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1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</a:t>
            </a:r>
            <a:r>
              <a:rPr lang="es-CL" sz="2000" b="1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ij</a:t>
            </a:r>
            <a:r>
              <a:rPr lang="es-CL" sz="2000" b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   </a:t>
            </a:r>
            <a:r>
              <a:rPr lang="es-CL" sz="20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→    </a:t>
            </a:r>
            <a:r>
              <a:rPr lang="es-CL" sz="20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i: superficie emisora</a:t>
            </a:r>
            <a:endParaRPr lang="es-CL" sz="2000" b="1" kern="50" dirty="0">
              <a:solidFill>
                <a:srgbClr val="FFFF0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	 J: superficie receptora</a:t>
            </a:r>
            <a:endParaRPr lang="es-CL" sz="2000" b="1" kern="50" dirty="0">
              <a:solidFill>
                <a:srgbClr val="FFFF00"/>
              </a:solidFill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45479" y="3584548"/>
            <a:ext cx="49998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La </a:t>
            </a:r>
            <a:r>
              <a:rPr lang="es-CL" sz="24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Regla de Reciprocidad 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es válida para una superficie de emisión i y una de absorción j: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ctr">
              <a:spcAft>
                <a:spcPts val="0"/>
              </a:spcAft>
            </a:pPr>
            <a:r>
              <a:rPr lang="es-CL" sz="2800" b="1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</a:t>
            </a:r>
            <a:r>
              <a:rPr lang="es-CL" sz="2800" b="1" kern="5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</a:t>
            </a:r>
            <a:r>
              <a:rPr lang="es-CL" sz="2800" b="1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· </a:t>
            </a:r>
            <a:r>
              <a:rPr lang="es-CL" sz="2800" b="1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</a:t>
            </a:r>
            <a:r>
              <a:rPr lang="es-CL" sz="2800" b="1" kern="5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ij</a:t>
            </a:r>
            <a:r>
              <a:rPr lang="es-CL" sz="2800" b="1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=  A</a:t>
            </a:r>
            <a:r>
              <a:rPr lang="es-CL" sz="2800" b="1" kern="5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j</a:t>
            </a:r>
            <a:r>
              <a:rPr lang="es-CL" sz="2800" b="1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· </a:t>
            </a:r>
            <a:r>
              <a:rPr lang="es-CL" sz="2800" b="1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</a:t>
            </a:r>
            <a:r>
              <a:rPr lang="es-CL" sz="2800" b="1" kern="5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ji</a:t>
            </a:r>
            <a:endParaRPr lang="es-CL" sz="2800" b="1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O bien para un elemento infinitesimal </a:t>
            </a:r>
            <a:r>
              <a:rPr lang="es-CL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dA</a:t>
            </a:r>
            <a:r>
              <a:rPr lang="es-CL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: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ctr">
              <a:spcAft>
                <a:spcPts val="0"/>
              </a:spcAft>
            </a:pPr>
            <a:r>
              <a:rPr lang="es-CL" sz="2000" b="1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dAi</a:t>
            </a:r>
            <a:r>
              <a:rPr lang="es-CL" sz="2000" b="1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· </a:t>
            </a:r>
            <a:r>
              <a:rPr lang="es-CL" sz="2000" b="1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</a:t>
            </a:r>
            <a:r>
              <a:rPr lang="es-CL" sz="2000" b="1" kern="5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</a:t>
            </a:r>
            <a:r>
              <a:rPr lang="es-CL" sz="2000" b="1" kern="5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(</a:t>
            </a:r>
            <a:r>
              <a:rPr lang="es-CL" sz="2000" b="1" kern="5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ij</a:t>
            </a:r>
            <a:r>
              <a:rPr lang="es-CL" sz="2000" b="1" kern="5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)</a:t>
            </a:r>
            <a:r>
              <a:rPr lang="es-CL" sz="2000" b="1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=  </a:t>
            </a:r>
            <a:r>
              <a:rPr lang="es-CL" sz="2000" b="1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dA</a:t>
            </a:r>
            <a:r>
              <a:rPr lang="es-CL" sz="2000" b="1" kern="5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j</a:t>
            </a:r>
            <a:r>
              <a:rPr lang="es-CL" sz="2000" b="1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· </a:t>
            </a:r>
            <a:r>
              <a:rPr lang="es-CL" sz="2000" b="1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</a:t>
            </a:r>
            <a:r>
              <a:rPr lang="es-CL" sz="2000" b="1" kern="5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</a:t>
            </a:r>
            <a:r>
              <a:rPr lang="es-CL" sz="2000" b="1" kern="5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(ji)</a:t>
            </a:r>
            <a:endParaRPr lang="es-CL" b="1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6201507" y="3429434"/>
                <a:ext cx="4741986" cy="32216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Puesto que toda la radiación emitida por una superficie </a:t>
                </a:r>
                <a:r>
                  <a:rPr lang="es-CL" kern="5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Ai</a:t>
                </a:r>
                <a:r>
                  <a:rPr lang="es-CL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debe ser interceptada (Absorbida) por el resto de las superficies del sistema, se puede escribir: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s-CL" sz="2000" b="1" i="1" kern="5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s-CL" sz="20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s-CL" sz="20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CL" sz="20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CL" sz="20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s-CL" sz="20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CL" sz="20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s-CL" sz="20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s-CL" sz="20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  <m:r>
                        <a:rPr lang="es-CL" sz="2000" b="1" i="1" kern="5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000" b="1" i="1" kern="5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En que n es el número de superficies de absorción del sistema</a:t>
                </a:r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07" y="3429434"/>
                <a:ext cx="4741986" cy="3221651"/>
              </a:xfrm>
              <a:prstGeom prst="rect">
                <a:avLst/>
              </a:prstGeom>
              <a:blipFill>
                <a:blip r:embed="rId3"/>
                <a:stretch>
                  <a:fillRect l="-1028" t="-1136" r="-1157" b="-208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253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37138" y="404337"/>
            <a:ext cx="951913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800" b="1" u="sng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Radiación entre superficies negras</a:t>
            </a:r>
            <a:endParaRPr lang="es-CL" sz="2800" b="1" u="sng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10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1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Consideremos un sistema encerrado que consiste en n superficies isotérmicas A</a:t>
            </a:r>
            <a:r>
              <a:rPr lang="es-CL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, A</a:t>
            </a:r>
            <a:r>
              <a:rPr lang="es-CL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, ….</a:t>
            </a:r>
            <a:r>
              <a:rPr lang="es-CL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</a:t>
            </a:r>
            <a:r>
              <a:rPr lang="es-CL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n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a las temperaturas respectivas T</a:t>
            </a:r>
            <a:r>
              <a:rPr lang="es-CL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1,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T</a:t>
            </a:r>
            <a:r>
              <a:rPr lang="es-CL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, ….</a:t>
            </a:r>
            <a:r>
              <a:rPr lang="es-CL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T</a:t>
            </a:r>
            <a:r>
              <a:rPr lang="es-CL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n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, como en la figura: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207476" y="4462328"/>
                <a:ext cx="9378461" cy="1984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400" b="1" i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Balance en </a:t>
                </a:r>
                <a:r>
                  <a:rPr lang="es-CL" sz="2400" b="1" i="1" kern="5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sz="2400" b="1" i="1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400" b="1" i="1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: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Si es superficie negra (cuerpo negro), una superficie cualquiera 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emite una cantidad de radiación neta igual a σT</a:t>
                </a:r>
                <a:r>
                  <a:rPr lang="es-CL" kern="50" baseline="30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4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menos la radiación incidente </a:t>
                </a:r>
                <a:r>
                  <a:rPr lang="es-CL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H</a:t>
                </a:r>
                <a:r>
                  <a:rPr lang="es-CL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Bi</a:t>
                </a:r>
                <a:r>
                  <a:rPr lang="es-CL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que esta recibe: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 σ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𝑩𝒊</m:t>
                        </m:r>
                      </m:sub>
                    </m:sSub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𝑐𝑎𝑙</m:t>
                            </m:r>
                          </m:num>
                          <m:den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𝑠𝑒𝑔</m:t>
                            </m:r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·</m:t>
                            </m:r>
                            <m:sSup>
                              <m:sSupPr>
                                <m:ctrlPr>
                                  <a:rPr lang="es-CL" sz="20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L" sz="20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𝑐𝑚</m:t>
                                </m:r>
                              </m:e>
                              <m:sup>
                                <m:r>
                                  <a:rPr lang="es-CL" sz="20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𝑐𝑎𝑙</m:t>
                            </m:r>
                          </m:num>
                          <m:den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𝑠𝑒𝑔</m:t>
                            </m:r>
                          </m:den>
                        </m:f>
                      </m:e>
                    </m:d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76" y="4462328"/>
                <a:ext cx="9378461" cy="1984646"/>
              </a:xfrm>
              <a:prstGeom prst="rect">
                <a:avLst/>
              </a:prstGeom>
              <a:blipFill>
                <a:blip r:embed="rId3"/>
                <a:stretch>
                  <a:fillRect l="-975" t="-2454" r="-520" b="-30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93" y="1739198"/>
            <a:ext cx="51530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67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312985" y="750569"/>
                <a:ext cx="9777046" cy="558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 σ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𝑩𝒊</m:t>
                        </m:r>
                      </m:sub>
                    </m:sSub>
                  </m:oMath>
                </a14:m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H</a:t>
                </a:r>
                <a:r>
                  <a:rPr lang="es-CL" sz="2000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Bi</a:t>
                </a:r>
                <a:r>
                  <a:rPr lang="es-CL" sz="2000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representa la cantidad de radiación recibida en la superficie </a:t>
                </a:r>
                <a:r>
                  <a:rPr lang="es-CL" sz="20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sz="2000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proveniente del total de las superficies restantes del sistema. Si A</a:t>
                </a:r>
                <a:r>
                  <a:rPr lang="es-CL" sz="2000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j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es una de ellas, la radiación emitida por ésta valdrá: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  <m:sup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Puesto que por definición del factor de posición, la cantidad de energía radiante interceptada por la superficie </a:t>
                </a:r>
                <a:r>
                  <a:rPr lang="es-CL" sz="20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sz="2000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vale: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CL" sz="24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  <m:sup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Por lo tanto el flujo de radiación incidente sobre </a:t>
                </a:r>
                <a:r>
                  <a:rPr lang="es-CL" sz="20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sz="2000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000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proveniente de la superficie A</a:t>
                </a:r>
                <a:r>
                  <a:rPr lang="es-CL" sz="2000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j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será: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num>
                      <m:den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→    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CL" sz="24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  <m:r>
                              <a:rPr lang="es-CL" sz="2400" b="1" i="1" kern="5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bSup>
                          <m:sSubSup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</a:t>
                </a:r>
                <a:endParaRPr lang="es-CL" sz="16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985" y="750569"/>
                <a:ext cx="9777046" cy="5581977"/>
              </a:xfrm>
              <a:prstGeom prst="rect">
                <a:avLst/>
              </a:prstGeom>
              <a:blipFill>
                <a:blip r:embed="rId2"/>
                <a:stretch>
                  <a:fillRect l="-623" t="-109" r="-68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644770" y="304800"/>
                <a:ext cx="10011508" cy="10135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Debido a la reciprocidad entre </a:t>
                </a:r>
                <a:r>
                  <a:rPr lang="es-CL" sz="2800" kern="5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sz="2800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y A</a:t>
                </a:r>
                <a:r>
                  <a:rPr lang="es-CL" sz="2800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j </a:t>
                </a: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CL" sz="32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>
                      <m:sSubPr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CL" sz="32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>
                      <m:sSubPr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s-CL" sz="32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32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8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CL" sz="32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  <m:sup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r>
                  <a:rPr lang="es-CL" sz="32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8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8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En igual forma, por efecto de las contribuciones </a:t>
                </a:r>
                <a:r>
                  <a:rPr lang="es-CL" sz="28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radiativas</a:t>
                </a: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del resto de las demás superficies radiantes sobre </a:t>
                </a:r>
                <a:r>
                  <a:rPr lang="es-CL" sz="28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sz="2800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, producen un flujo total de radiación que incide en </a:t>
                </a:r>
                <a:r>
                  <a:rPr lang="es-CL" sz="28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sz="2800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igual a:</a:t>
                </a:r>
                <a:endParaRPr lang="es-CL" sz="28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8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𝑩𝒊</m:t>
                        </m:r>
                      </m:sub>
                    </m:sSub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𝒊𝒋</m:t>
                            </m:r>
                          </m:sub>
                        </m:sSub>
                      </m:e>
                    </m:nary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  <m:sup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r>
                  <a:rPr lang="es-CL" sz="32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8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8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Y por lo tanto el flujo de radiación neto sobre la superficie </a:t>
                </a:r>
                <a:r>
                  <a:rPr lang="es-CL" sz="28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sz="2800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800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será:</a:t>
                </a:r>
                <a:endParaRPr lang="es-CL" sz="28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8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</m:oMath>
                </a14:m>
                <a:r>
                  <a:rPr lang="es-CL" sz="32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nary>
                      <m:naryPr>
                        <m:chr m:val="∑"/>
                        <m:limLoc m:val="undOvr"/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  <m:e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32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s-CL" sz="28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8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O bien puesto  que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s-CL" sz="32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32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𝒊𝒋</m:t>
                            </m:r>
                          </m:sub>
                        </m:sSub>
                      </m:e>
                    </m:nary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32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s-CL" sz="28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se puede escribir:</a:t>
                </a:r>
                <a:endParaRPr lang="es-CL" sz="28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12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2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b="1" i="1" kern="5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CL" sz="3200" b="1" i="1" kern="5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𝝈</m:t>
                          </m:r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CL" sz="32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2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s-CL" sz="32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s-CL" sz="3200" b="1" i="1" kern="5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es-CL" sz="3200" b="1" i="1" kern="5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CL" sz="32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CL" sz="32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s-CL" sz="32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s-CL" sz="32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s-CL" sz="32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CL" sz="32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s-CL" sz="3200" b="1" i="1" kern="5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𝑻</m:t>
                                  </m:r>
                                  <m:r>
                                    <a:rPr lang="es-CL" sz="32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s-CL" sz="32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s-CL" sz="3200" b="1" i="1" kern="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s-CL" sz="32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12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2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Ecuación que describe la radiación entre cuerpos negros.</a:t>
                </a:r>
                <a:endParaRPr lang="es-CL" sz="28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8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70" y="304800"/>
                <a:ext cx="10011508" cy="10135403"/>
              </a:xfrm>
              <a:prstGeom prst="rect">
                <a:avLst/>
              </a:prstGeom>
              <a:blipFill>
                <a:blip r:embed="rId2"/>
                <a:stretch>
                  <a:fillRect l="-1279" t="-120" r="-121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009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65079" y="309365"/>
            <a:ext cx="110138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8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Se puede demostrar que esta ecuación incluye también el factor de </a:t>
            </a:r>
            <a:r>
              <a:rPr lang="es-CL" sz="28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autointeracción</a:t>
            </a:r>
            <a:r>
              <a:rPr lang="es-CL" sz="28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8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</a:t>
            </a:r>
            <a:r>
              <a:rPr lang="es-CL" sz="2800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ii</a:t>
            </a:r>
            <a:r>
              <a:rPr lang="es-CL" sz="28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, el que es distinto de cero solo cuando la superficie se </a:t>
            </a:r>
            <a:r>
              <a:rPr lang="es-CL" sz="28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autorradie</a:t>
            </a:r>
            <a:r>
              <a:rPr lang="es-CL" sz="28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, es decir en el caso de una superficie isotérmica continua cóncava, tal como un arco de una bóveda de un horno de reverbero.</a:t>
            </a:r>
            <a:endParaRPr lang="es-CL" sz="2800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24555" y="2476500"/>
            <a:ext cx="5386924" cy="370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D027A5-06AA-4490-8A68-EC09AB29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s-ES" sz="6800">
                <a:solidFill>
                  <a:schemeClr val="bg1"/>
                </a:solidFill>
              </a:rPr>
              <a:t>Fenómeno</a:t>
            </a:r>
            <a:endParaRPr lang="es-CL" sz="68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F21360-29BA-49A8-B56A-62C9D5A70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No necesita medio.</a:t>
            </a:r>
          </a:p>
          <a:p>
            <a:r>
              <a:rPr lang="es-ES" sz="2000">
                <a:solidFill>
                  <a:schemeClr val="bg1"/>
                </a:solidFill>
                <a:hlinkClick r:id="rId2"/>
              </a:rPr>
              <a:t>¿Cómo se origina la radiación electromagnética a partir de la agitación térmica?</a:t>
            </a:r>
            <a:endParaRPr lang="es-C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128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57537" y="237485"/>
                <a:ext cx="11876926" cy="6383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3200" b="1" u="sng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Radiación entre superficies grises</a:t>
                </a:r>
                <a:endParaRPr lang="es-CL" sz="3200" b="1" u="sng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En la realidad, tanto la </a:t>
                </a:r>
                <a:r>
                  <a:rPr lang="es-CL" sz="24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emisividad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como la </a:t>
                </a:r>
                <a:r>
                  <a:rPr lang="es-CL" sz="24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absortividad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de los cuerpos es inferior a uno. En tal caso se establecen las siguientes simplificaciones: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s-CL" sz="2400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Las superficies son cuerpos grises, de tal manera que las propiedades </a:t>
                </a:r>
                <a:r>
                  <a:rPr lang="es-CL" sz="2400" kern="50" dirty="0" err="1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radiativas</a:t>
                </a:r>
                <a:r>
                  <a:rPr lang="es-CL" sz="2400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son independientes de la longitud de onda, es decir  </a:t>
                </a:r>
                <a:r>
                  <a:rPr lang="es-CL" sz="2800" b="1" kern="50" dirty="0" err="1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ε</a:t>
                </a:r>
                <a:r>
                  <a:rPr lang="es-CL" sz="2800" b="1" kern="50" baseline="-25000" dirty="0" err="1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800" b="1" kern="50" baseline="-250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8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α</a:t>
                </a:r>
                <a:r>
                  <a:rPr lang="es-CL" sz="2800" b="1" kern="50" baseline="-250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 </a:t>
                </a:r>
                <a:r>
                  <a:rPr lang="es-CL" sz="28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8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s-CL" sz="2400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radiación incidente, emitida y reflejada por la superficie gris, son independientes de la dirección.</a:t>
                </a:r>
                <a:endParaRPr lang="es-CL" sz="2400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s-CL" sz="2400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Las superficies radiantes son isotermas y el flujo radiante es uniforme en cada superficie.</a:t>
                </a:r>
                <a:endParaRPr lang="es-CL" sz="2400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Para un sistema encerrado, para una superficie </a:t>
                </a:r>
                <a:r>
                  <a:rPr lang="es-CL" sz="24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sz="2400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400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se puede hacer un balance de calor considerando que el flujo neto de calor de la superficie es igual a la tasas de emisión menos la tasa de absorción, es decir: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8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CL" sz="28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8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8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8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>
                      <m:sSubPr>
                        <m:ctrlP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𝑩𝒊</m:t>
                        </m:r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</m:sub>
                    </m:sSub>
                  </m:oMath>
                </a14:m>
                <a:endParaRPr lang="es-CL" sz="28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37" y="237485"/>
                <a:ext cx="11876926" cy="6383029"/>
              </a:xfrm>
              <a:prstGeom prst="rect">
                <a:avLst/>
              </a:prstGeom>
              <a:blipFill>
                <a:blip r:embed="rId2"/>
                <a:stretch>
                  <a:fillRect l="-1335" t="-1337" r="-77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40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236307" y="414352"/>
                <a:ext cx="11661168" cy="5871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8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8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8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8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8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8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8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>
                      <m:sSubPr>
                        <m:ctrlP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𝑩𝒊</m:t>
                        </m:r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</m:sub>
                    </m:sSub>
                  </m:oMath>
                </a14:m>
                <a:endParaRPr lang="es-CL" sz="28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sz="24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H</a:t>
                </a:r>
                <a:r>
                  <a:rPr lang="es-CL" sz="2400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Bi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es la radiación incidente sobre la superficie </a:t>
                </a:r>
                <a:r>
                  <a:rPr lang="es-CL" sz="2400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sz="2400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. </a:t>
                </a:r>
              </a:p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Puesto que se consideró un cuerpo gris,  </a:t>
                </a:r>
                <a:r>
                  <a:rPr lang="es-CL" sz="2400" kern="50" dirty="0">
                    <a:solidFill>
                      <a:schemeClr val="tx1"/>
                    </a:solidFill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:r>
                  <a:rPr lang="es-CL" sz="2800" b="1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ε</a:t>
                </a:r>
                <a:r>
                  <a:rPr lang="es-CL" sz="2800" b="1" kern="50" baseline="-25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800" b="1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8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α</a:t>
                </a:r>
                <a:r>
                  <a:rPr lang="es-CL" sz="2800" b="1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 </a:t>
                </a:r>
                <a:r>
                  <a:rPr lang="es-CL" sz="28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y por lo tanto:</a:t>
                </a:r>
              </a:p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lang="el-GR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s-CL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dPr>
                      <m:e>
                        <m:r>
                          <a:rPr lang="el-GR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𝝈</m:t>
                        </m:r>
                        <m:sSubSup>
                          <m:sSubSupPr>
                            <m:ctrlPr>
                              <a:rPr lang="el-GR" sz="2400" b="1" i="1" kern="5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s-CL" sz="2400" b="1" i="1" kern="5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s-CL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s-CL" sz="2400" b="1" i="1" kern="5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s-CL" sz="2400" b="1" i="1" kern="5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𝑩𝒊</m:t>
                            </m:r>
                          </m:sub>
                        </m:sSub>
                      </m:e>
                    </m:d>
                  </m:oMath>
                </a14:m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7200" indent="-4572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s-CL" sz="32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Introduciendo la definición de </a:t>
                </a:r>
                <a:r>
                  <a:rPr lang="es-CL" sz="2400" b="1" i="1" kern="5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Radiosidad B</a:t>
                </a:r>
                <a:r>
                  <a:rPr lang="es-CL" sz="2400" b="1" i="1" kern="50" baseline="-2500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como la suma de los flujos de energía que abandonan la superficie </a:t>
                </a:r>
                <a:r>
                  <a:rPr lang="es-CL" sz="2400" kern="50" dirty="0" err="1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s-CL" sz="2400" kern="50" baseline="-25000" dirty="0" err="1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por emisión y reflexión, se tiene: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8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>
                      <m:sSubPr>
                        <m:ctrlP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𝑩𝒊</m:t>
                        </m:r>
                      </m:sub>
                    </m:sSub>
                  </m:oMath>
                </a14:m>
                <a:r>
                  <a:rPr lang="es-CL" sz="28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           donde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s-CL" sz="2400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s-CL" sz="2400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s-CL" sz="2400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s-CL" sz="2400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𝑟𝑒𝑓𝑙𝑒𝑐𝑡𝑖𝑣𝑖𝑑𝑎𝑑</m:t>
                    </m:r>
                    <m:r>
                      <a:rPr lang="es-CL" sz="2400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Como para un cuerpo gris se tiene que: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indent="-34290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→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ctrlP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𝑩𝒊</m:t>
                        </m:r>
                      </m:sub>
                    </m:sSub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07" y="414352"/>
                <a:ext cx="11661168" cy="5871094"/>
              </a:xfrm>
              <a:prstGeom prst="rect">
                <a:avLst/>
              </a:prstGeom>
              <a:blipFill>
                <a:blip r:embed="rId2"/>
                <a:stretch>
                  <a:fillRect l="-732" t="-312" r="-784" b="-135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310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296238" y="120127"/>
                <a:ext cx="11599523" cy="66871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→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𝑩𝒊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5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105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Despejando </a:t>
                </a:r>
                <a:r>
                  <a:rPr lang="es-CL" sz="2400" kern="50" dirty="0" err="1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lang="es-CL" sz="2400" kern="50" baseline="-25000" dirty="0" err="1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Bi</a:t>
                </a:r>
                <a:r>
                  <a:rPr lang="es-CL" sz="240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5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105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𝑩𝒊</m:t>
                        </m:r>
                      </m:sub>
                    </m:sSub>
                    <m:r>
                      <a:rPr lang="es-CL" sz="2400" b="1" i="1" kern="5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r>
                          <a:rPr lang="es-CL" sz="2400" b="1" i="1" kern="5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bSup>
                          <m:sSubSupPr>
                            <m:ctrlP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</m:num>
                      <m:den>
                        <m:r>
                          <a:rPr lang="es-CL" sz="2400" b="1" i="1" kern="5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endParaRPr lang="es-CL" sz="2400" b="1" kern="50" dirty="0">
                  <a:solidFill>
                    <a:srgbClr val="FF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105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105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Y reemplazando en el balance: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bSup>
                          <m:sSubSup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·</m:t>
                            </m:r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𝝈</m:t>
                            </m:r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·</m:t>
                            </m:r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num>
                          <m:den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s-CL" sz="2400" b="1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→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bSup>
                          <m:sSubSupPr>
                            <m:ctrlP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s-CL" sz="24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40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La radiación incidente en una superficie es igual a la suma de las radiosidades de todas las superficies en el sistema, multiplicada por el factor geométrico de posición entre cada superficie y la superficie considerada </a:t>
                </a:r>
                <a:r>
                  <a:rPr lang="es-CL" sz="2000" kern="50" dirty="0" err="1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s-CL" sz="2000" kern="50" baseline="-25000" dirty="0" err="1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s-CL" sz="200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.Por lo tanto se tiene: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400" b="1" i="1" kern="5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s-CL" sz="2400" b="1" i="1" kern="5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𝑩𝒊</m:t>
                          </m:r>
                        </m:sub>
                      </m:sSub>
                      <m:r>
                        <a:rPr lang="es-CL" sz="2400" b="1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CL" sz="2400" b="1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s-CL" sz="24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s-CL" sz="24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CL" sz="24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CL" sz="24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s-CL" sz="24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CL" sz="24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s-CL" sz="2400" b="1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1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s-CL" sz="2400" b="1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s-CL" sz="2400" b="1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CL" sz="2400" b="1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1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s-CL" sz="2400" b="1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38" y="120127"/>
                <a:ext cx="11599523" cy="6687152"/>
              </a:xfrm>
              <a:prstGeom prst="rect">
                <a:avLst/>
              </a:prstGeom>
              <a:blipFill>
                <a:blip r:embed="rId2"/>
                <a:stretch>
                  <a:fillRect l="-841" t="-456" r="-57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889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137138" y="466005"/>
                <a:ext cx="9917723" cy="6119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Sustituyendo </a:t>
                </a:r>
                <a:r>
                  <a:rPr lang="es-CL" sz="2400" kern="5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lang="es-CL" sz="2400" kern="50" baseline="-25000" dirty="0" err="1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Bi</a:t>
                </a:r>
                <a:r>
                  <a:rPr lang="es-CL" sz="2400" kern="50" baseline="-250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se tiene: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CL" sz="2800" b="1" i="1" kern="5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CL" sz="2800" b="1" i="1" kern="5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  <m:r>
                        <a:rPr lang="es-CL" sz="2800" b="1" i="1" kern="5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s-CL" sz="2800" b="1" i="1" kern="5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𝟒</m:t>
                          </m:r>
                        </m:sup>
                      </m:sSubSup>
                      <m:r>
                        <a:rPr lang="es-CL" sz="2800" b="1" i="1" kern="5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sz="2800" b="1" i="1" kern="5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 kern="5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s-CL" sz="2800" b="1" i="1" kern="5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s-CL" sz="2800" b="1" i="1" kern="5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s-CL" sz="2800" b="1" i="1" kern="5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 kern="5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s-CL" sz="2800" b="1" i="1" kern="5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s-CL" sz="2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CL" sz="2800" b="1" i="1" kern="5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 kern="5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s-CL" sz="2800" b="1" i="1" kern="5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L" sz="28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Esta ecuación es más compleja de la deducida para un cuerpo negro, puesto que representa un sistema de n ecuaciones con n incógnitas. Por ejemplo para un sistema encerrado de 3 superficies se tendrá: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begChr m:val="{"/>
                        <m:endChr m:val="}"/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𝟏𝟏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begChr m:val="{"/>
                        <m:endChr m:val="}"/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𝟐𝟏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𝟐𝟐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𝟐𝟑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Sup>
                      <m:sSubSup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  <m:sup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begChr m:val="{"/>
                        <m:endChr m:val="}"/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𝟑𝟏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𝟑𝟐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𝟑𝟑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38" y="466005"/>
                <a:ext cx="9917723" cy="6119239"/>
              </a:xfrm>
              <a:prstGeom prst="rect">
                <a:avLst/>
              </a:prstGeom>
              <a:blipFill>
                <a:blip r:embed="rId2"/>
                <a:stretch>
                  <a:fillRect l="-984" t="-896" r="-98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571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D115B4-8B7B-4DA7-923F-1DA76AE48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357" y="2461678"/>
            <a:ext cx="6899285" cy="439632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4B0CAF5-F134-4E1D-9BB0-31152F4163BD}"/>
              </a:ext>
            </a:extLst>
          </p:cNvPr>
          <p:cNvSpPr txBox="1"/>
          <p:nvPr/>
        </p:nvSpPr>
        <p:spPr>
          <a:xfrm>
            <a:off x="1117314" y="750282"/>
            <a:ext cx="93623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kern="5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Pero muchas cosas ya tienen solución…</a:t>
            </a:r>
            <a:endParaRPr lang="es-CL" sz="4000" dirty="0"/>
          </a:p>
        </p:txBody>
      </p:sp>
    </p:spTree>
    <p:extLst>
      <p:ext uri="{BB962C8B-B14F-4D97-AF65-F5344CB8AC3E}">
        <p14:creationId xmlns:p14="http://schemas.microsoft.com/office/powerpoint/2010/main" val="2281836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FE50ABE-7E2A-4B07-89D1-51FD54CAE716}"/>
              </a:ext>
            </a:extLst>
          </p:cNvPr>
          <p:cNvSpPr txBox="1"/>
          <p:nvPr/>
        </p:nvSpPr>
        <p:spPr>
          <a:xfrm>
            <a:off x="881009" y="637267"/>
            <a:ext cx="609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800" kern="5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Resumen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937081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vantar la mano | Saludconcosas">
            <a:extLst>
              <a:ext uri="{FF2B5EF4-FFF2-40B4-BE49-F238E27FC236}">
                <a16:creationId xmlns:a16="http://schemas.microsoft.com/office/drawing/2014/main" id="{1453A331-B584-4998-9F31-C34AE70D1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002D60-5C02-4DA7-BC53-D1E030A9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87" y="1132637"/>
            <a:ext cx="4772113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Repaso</a:t>
            </a:r>
            <a:r>
              <a:rPr lang="en-US" sz="4800" dirty="0"/>
              <a:t>/</a:t>
            </a:r>
            <a:r>
              <a:rPr lang="en-US" sz="4800" dirty="0" err="1"/>
              <a:t>Dudas</a:t>
            </a:r>
            <a:r>
              <a:rPr lang="en-US" sz="4800" dirty="0"/>
              <a:t> y </a:t>
            </a:r>
            <a:r>
              <a:rPr lang="en-US" sz="4800" dirty="0" err="1"/>
              <a:t>comentarios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4715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A628F-9071-4665-A798-377323D6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Repaso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988E4D-23EA-4961-893F-0C205CD2F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Factores de posición</a:t>
            </a:r>
          </a:p>
        </p:txBody>
      </p:sp>
    </p:spTree>
    <p:extLst>
      <p:ext uri="{BB962C8B-B14F-4D97-AF65-F5344CB8AC3E}">
        <p14:creationId xmlns:p14="http://schemas.microsoft.com/office/powerpoint/2010/main" val="2905868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80657" y="453295"/>
            <a:ext cx="11801752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800" b="1" u="sng" kern="5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Cálculo de los factores de posición</a:t>
            </a:r>
            <a:endParaRPr lang="es-CL" sz="2800" b="1" u="sng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1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1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Los factores de posición, también llamados factores ópticos o factores de geometría, se pueden definir matemáticamente considerando n superficies elementales </a:t>
            </a:r>
            <a:r>
              <a:rPr lang="es-CL" sz="2400" kern="50" dirty="0" err="1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dA</a:t>
            </a:r>
            <a:r>
              <a:rPr lang="es-CL" sz="2400" kern="50" baseline="-25000" dirty="0" err="1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</a:t>
            </a:r>
            <a:r>
              <a:rPr lang="es-CL" sz="2400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y </a:t>
            </a:r>
            <a:r>
              <a:rPr lang="es-CL" sz="2400" kern="50" dirty="0" err="1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dA</a:t>
            </a:r>
            <a:r>
              <a:rPr lang="es-CL" sz="2400" kern="50" baseline="-25000" dirty="0" err="1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j</a:t>
            </a: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separadas por una distancia </a:t>
            </a:r>
            <a:r>
              <a:rPr lang="es-CL" sz="2400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</a:t>
            </a: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en un recinto cerrado, con ángulos </a:t>
            </a:r>
            <a:r>
              <a:rPr lang="es-CL" sz="2400" kern="50" dirty="0" err="1">
                <a:solidFill>
                  <a:srgbClr val="FFFF00"/>
                </a:solidFill>
                <a:latin typeface="Symbol" panose="05050102010706020507" pitchFamily="18" charset="2"/>
                <a:ea typeface="SimSun" panose="02010600030101010101" pitchFamily="2" charset="-122"/>
                <a:cs typeface="Mangal" panose="02040503050203030202" pitchFamily="18" charset="0"/>
              </a:rPr>
              <a:t>q</a:t>
            </a:r>
            <a:r>
              <a:rPr lang="es-CL" sz="2400" kern="50" baseline="-25000" dirty="0" err="1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</a:t>
            </a:r>
            <a:r>
              <a:rPr lang="es-CL" sz="24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y </a:t>
            </a:r>
            <a:r>
              <a:rPr lang="es-CL" sz="2400" kern="50" dirty="0" err="1">
                <a:solidFill>
                  <a:srgbClr val="FFFF00"/>
                </a:solidFill>
                <a:latin typeface="Symbol" panose="05050102010706020507" pitchFamily="18" charset="2"/>
                <a:ea typeface="SimSun" panose="02010600030101010101" pitchFamily="2" charset="-122"/>
                <a:cs typeface="Mangal" panose="02040503050203030202" pitchFamily="18" charset="0"/>
              </a:rPr>
              <a:t>q</a:t>
            </a:r>
            <a:r>
              <a:rPr lang="es-CL" sz="2400" kern="50" baseline="-25000" dirty="0" err="1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j</a:t>
            </a:r>
            <a:r>
              <a:rPr lang="es-CL" sz="24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entre las superficies (normales).</a:t>
            </a:r>
            <a:endParaRPr lang="es-CL" sz="24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4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Si las superficies son emisoras difusas (no especulares), la intensidad de la radiación es independiente de la dirección. La intensidad de la radiación </a:t>
            </a:r>
            <a:r>
              <a:rPr lang="es-CL" sz="24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</a:t>
            </a:r>
            <a:r>
              <a:rPr lang="es-CL" sz="2400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</a:t>
            </a: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de la superficie </a:t>
            </a:r>
            <a:r>
              <a:rPr lang="es-CL" sz="24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dA</a:t>
            </a:r>
            <a:r>
              <a:rPr lang="es-CL" sz="2400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</a:t>
            </a:r>
            <a:r>
              <a:rPr lang="es-CL" sz="24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, </a:t>
            </a: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se puede expresar en la forma:</a:t>
            </a:r>
            <a:endParaRPr lang="es-CL" sz="2400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400673" y="3880937"/>
                <a:ext cx="3133638" cy="2148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4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4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4000" b="1" i="1" kern="5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40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s-CL" sz="40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4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40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40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40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40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r>
                          <a:rPr lang="es-CL" sz="40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𝝅</m:t>
                        </m:r>
                      </m:den>
                    </m:f>
                    <m:r>
                      <a:rPr lang="es-CL" sz="4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4000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4000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36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36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73" y="3880937"/>
                <a:ext cx="3133638" cy="2148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A83A0355-2BFD-451A-87A8-5C1FDC28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674" y="3413303"/>
            <a:ext cx="6695326" cy="34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37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443621" y="150617"/>
                <a:ext cx="11153869" cy="3202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fracción de </a:t>
                </a:r>
                <a:r>
                  <a:rPr lang="es-CL" sz="2000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000" kern="50" baseline="-2500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i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que es interceptada por la superficie </a:t>
                </a:r>
                <a:r>
                  <a:rPr lang="es-CL" sz="2000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dA</a:t>
                </a:r>
                <a:r>
                  <a:rPr lang="es-CL" sz="2000" kern="50" baseline="-2500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j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es: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𝒅𝒒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𝒄𝒐𝒔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s-CL" sz="2400" b="1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𝒅</m:t>
                    </m:r>
                    <m:sSub>
                      <m:sSubPr>
                        <m:ctrlPr>
                          <a:rPr lang="es-CL" sz="24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4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𝒅</m:t>
                    </m:r>
                    <m:sSub>
                      <m:sSubPr>
                        <m:ctrlPr>
                          <a:rPr lang="es-CL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s-ES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ES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ES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CL" sz="2400" b="1" i="1" kern="50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𝒅</m:t>
                    </m:r>
                    <m:sSub>
                      <m:sSubPr>
                        <m:ctrlPr>
                          <a:rPr lang="es-CL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s-ES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s-ES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ES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ES" sz="2400" b="1" i="1" kern="50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s-CL" sz="2400" b="1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𝒄𝒐𝒔</m:t>
                    </m:r>
                    <m:sSub>
                      <m:sSubPr>
                        <m:ctrlPr>
                          <a:rPr lang="es-CL" sz="24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  <m:sub>
                        <m:r>
                          <a:rPr lang="es-ES" sz="2400" b="1" i="1" kern="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s-CL" sz="2400" b="1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es-CL" sz="2400" b="1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𝒅</m:t>
                    </m:r>
                    <m:sSub>
                      <m:sSubPr>
                        <m:ctrlPr>
                          <a:rPr lang="es-CL" sz="24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ES" sz="2400" b="1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s-ES" sz="2400" b="1" i="1" kern="50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)/</m:t>
                    </m:r>
                    <m:sSup>
                      <m:sSupPr>
                        <m:ctrlPr>
                          <a:rPr lang="es-ES" sz="2400" b="1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sz="2400" b="1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p>
                        <m:r>
                          <a:rPr lang="es-ES" sz="2400" b="1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Por lo tanto:</a:t>
                </a: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24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𝒅𝒒</m:t>
                          </m:r>
                        </m:e>
                        <m:sub>
                          <m:r>
                            <a:rPr lang="es-CL" sz="24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s-CL" sz="2400" b="1" i="1" kern="5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L" sz="24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24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𝑩𝒊</m:t>
                          </m:r>
                        </m:e>
                        <m:sub>
                          <m:r>
                            <a:rPr lang="es-CL" sz="24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CL" sz="2400" b="1" i="1" kern="5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s-ES" sz="24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CL" sz="24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s-CL" sz="2400" b="1" i="1" kern="5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1" i="1" kern="50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s-CL" sz="2400" b="1" i="1" kern="5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s-CL" sz="24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es-CL" sz="2400" b="1" i="1" kern="5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s-CL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s-ES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s-CL" sz="2400" b="1" i="1" kern="5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es-CL" sz="2400" b="1" i="1" kern="5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s-CL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s-CL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s-CL" sz="2400" b="1" i="1" kern="5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es-CL" sz="2400" b="1" i="1" kern="5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s-CL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s-ES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s-ES" sz="2400" b="1" i="1" kern="5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s-ES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s-ES" sz="2400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21" y="150617"/>
                <a:ext cx="11153869" cy="3202543"/>
              </a:xfrm>
              <a:prstGeom prst="rect">
                <a:avLst/>
              </a:prstGeom>
              <a:blipFill>
                <a:blip r:embed="rId3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A83A0355-2BFD-451A-87A8-5C1FDC28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143" y="3353160"/>
            <a:ext cx="6121297" cy="3149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4025474-77A4-41FA-B9C4-C145DBFC4475}"/>
                  </a:ext>
                </a:extLst>
              </p:cNvPr>
              <p:cNvSpPr txBox="1"/>
              <p:nvPr/>
            </p:nvSpPr>
            <p:spPr>
              <a:xfrm>
                <a:off x="443621" y="3302860"/>
                <a:ext cx="5232902" cy="3555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L" sz="18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fracción total de la radiación que sale de i y es interceptada por j es entonces: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18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CL" sz="1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s-CL" sz="1800" b="1" i="1" kern="5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L" sz="1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18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𝑩𝒊</m:t>
                          </m:r>
                        </m:e>
                        <m:sub>
                          <m:r>
                            <a:rPr lang="es-CL" sz="1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CL" sz="1800" b="1" i="1" kern="5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CL" sz="18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s-CL" sz="1800" b="1" i="1" kern="50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s-ES" b="1" i="1" kern="5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b="1" i="1" kern="5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𝒄𝒐𝒔</m:t>
                                  </m:r>
                                  <m:sSub>
                                    <m:sSubPr>
                                      <m:ctrlP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CL" b="1" i="1" kern="5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a:rPr lang="es-CL" b="1" i="1" kern="5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𝒄𝒐𝒔</m:t>
                                  </m:r>
                                  <m:sSub>
                                    <m:sSubPr>
                                      <m:ctrlP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s-ES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s-CL" b="1" i="1" kern="5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a:rPr lang="es-CL" b="1" i="1" kern="5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𝒅</m:t>
                                  </m:r>
                                  <m:sSub>
                                    <m:sSubPr>
                                      <m:ctrlP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CL" b="1" i="1" kern="5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a:rPr lang="es-CL" b="1" i="1" kern="5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𝒅</m:t>
                                  </m:r>
                                  <m:sSub>
                                    <m:sSubPr>
                                      <m:ctrlP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s-ES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ES" b="1" i="1" kern="5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𝝅</m:t>
                                  </m:r>
                                  <m:sSup>
                                    <m:sSupPr>
                                      <m:ctrlPr>
                                        <a:rPr lang="es-ES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𝑹</m:t>
                                      </m:r>
                                    </m:e>
                                    <m:sup>
                                      <m:r>
                                        <a:rPr lang="es-ES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s-CL" dirty="0"/>
              </a:p>
              <a:p>
                <a:r>
                  <a:rPr lang="es-CL" dirty="0"/>
                  <a:t>Por definición el factor de posición 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18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s-CL" sz="1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s-ES" sz="1800" b="0" i="0" kern="5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1" i="1" kern="5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CL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𝒊𝒋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kern="5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s-CL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kern="5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𝑩𝒊</m:t>
                              </m:r>
                            </m:e>
                            <m:sub>
                              <m:r>
                                <a:rPr lang="es-CL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  <a:p>
                <a:r>
                  <a:rPr lang="es-CL" dirty="0"/>
                  <a:t>Por lo tanto…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1800" b="1" i="1" kern="5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s-CL" sz="1800" b="1" i="1" kern="5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s-ES" sz="1800" b="0" i="0" kern="5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1" i="1" kern="5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s-CL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s-CL" b="1" i="1" kern="5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f>
                                    <m:fPr>
                                      <m:ctrlPr>
                                        <a:rPr lang="es-ES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𝒄𝒐𝒔</m:t>
                                      </m:r>
                                      <m:sSub>
                                        <m:sSubPr>
                                          <m:ctrlPr>
                                            <a:rPr lang="es-CL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s-CL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𝒄𝒐𝒔</m:t>
                                      </m:r>
                                      <m:sSub>
                                        <m:sSubPr>
                                          <m:ctrlPr>
                                            <a:rPr lang="es-CL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s-ES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𝒅</m:t>
                                      </m:r>
                                      <m:sSub>
                                        <m:sSubPr>
                                          <m:ctrlPr>
                                            <a:rPr lang="es-CL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𝑨</m:t>
                                          </m:r>
                                        </m:e>
                                        <m:sub>
                                          <m:r>
                                            <a:rPr lang="es-CL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s-CL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𝒅</m:t>
                                      </m:r>
                                      <m:sSub>
                                        <m:sSubPr>
                                          <m:ctrlPr>
                                            <a:rPr lang="es-CL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𝑨</m:t>
                                          </m:r>
                                        </m:e>
                                        <m:sub>
                                          <m:r>
                                            <a:rPr lang="es-ES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s-ES" b="1" i="1" kern="5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𝝅</m:t>
                                      </m:r>
                                      <m:sSup>
                                        <m:sSupPr>
                                          <m:ctrlPr>
                                            <a:rPr lang="es-ES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p>
                                          <m:r>
                                            <a:rPr lang="es-ES" b="1" i="1" kern="5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nary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s-CL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kern="5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s-CL" b="1" i="1" kern="5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4025474-77A4-41FA-B9C4-C145DBFC4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21" y="3302860"/>
                <a:ext cx="5232902" cy="3555140"/>
              </a:xfrm>
              <a:prstGeom prst="rect">
                <a:avLst/>
              </a:prstGeom>
              <a:blipFill>
                <a:blip r:embed="rId5"/>
                <a:stretch>
                  <a:fillRect l="-1049" t="-102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94853D87-CC56-4147-BA71-E40EF26A3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612" y="0"/>
            <a:ext cx="3028388" cy="22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9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rean una poderosa técnica microscópica para observar la vibración de los  átomos">
            <a:extLst>
              <a:ext uri="{FF2B5EF4-FFF2-40B4-BE49-F238E27FC236}">
                <a16:creationId xmlns:a16="http://schemas.microsoft.com/office/drawing/2014/main" id="{9CBAD6C2-0095-4A2E-8D77-D3AAAFCE0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r="24375" b="163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A01F13-71C1-476F-B535-CF4B2ED5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800"/>
              <a:t>Radiación</a:t>
            </a:r>
            <a:endParaRPr lang="es-CL" sz="2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C6A784-883B-4E26-8319-0C8268B0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600" dirty="0"/>
              <a:t>La radiación térmica es emitida por todos los cuerpos, en todo momento (excepto que se encuentren en el cero absoluto).</a:t>
            </a:r>
          </a:p>
          <a:p>
            <a:r>
              <a:rPr lang="es-ES" sz="1600" dirty="0"/>
              <a:t>Esta radiación nace de la vibración de las moléculas, por lo tanto de la energía interna la cual es medida por la temperatura.</a:t>
            </a:r>
          </a:p>
          <a:p>
            <a:r>
              <a:rPr lang="es-ES" sz="1600" dirty="0"/>
              <a:t>Si todos los cuerpos emiten radiación en todo momento, ¿la emisión de radiación térmica es un fenómeno superficial o volumétrico?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338265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7C47D34-8A2E-4419-A5F0-31CC5D625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54" y="628273"/>
            <a:ext cx="7517394" cy="5121225"/>
          </a:xfrm>
          <a:prstGeom prst="rect">
            <a:avLst/>
          </a:prstGeom>
        </p:spPr>
      </p:pic>
      <p:pic>
        <p:nvPicPr>
          <p:cNvPr id="1026" name="Picture 2" descr="Horno Eléctrico 26 Litros BLANIK - LA CASITA">
            <a:extLst>
              <a:ext uri="{FF2B5EF4-FFF2-40B4-BE49-F238E27FC236}">
                <a16:creationId xmlns:a16="http://schemas.microsoft.com/office/drawing/2014/main" id="{ECC4E5FC-9195-40B1-9A87-2BA55447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192" y="304799"/>
            <a:ext cx="3323565" cy="332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ijo, pon la lasaña a 120 grados - Mejores Memes">
            <a:extLst>
              <a:ext uri="{FF2B5EF4-FFF2-40B4-BE49-F238E27FC236}">
                <a16:creationId xmlns:a16="http://schemas.microsoft.com/office/drawing/2014/main" id="{BC77E56B-E6DA-4DE3-8B92-A34DC0CA9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047" y="3826344"/>
            <a:ext cx="3079357" cy="29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81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F25BF9-202E-4C0B-9C57-E74A685C5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1" b="37978"/>
          <a:stretch/>
        </p:blipFill>
        <p:spPr>
          <a:xfrm>
            <a:off x="0" y="0"/>
            <a:ext cx="6589148" cy="60309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A304485-9574-414C-A451-B18D8694F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47" r="11410"/>
          <a:stretch/>
        </p:blipFill>
        <p:spPr>
          <a:xfrm>
            <a:off x="6562063" y="0"/>
            <a:ext cx="562993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42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B739BA-FA5C-4B0E-B4AE-2B4D3391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81" y="542925"/>
            <a:ext cx="6000750" cy="5772150"/>
          </a:xfrm>
          <a:prstGeom prst="rect">
            <a:avLst/>
          </a:prstGeom>
        </p:spPr>
      </p:pic>
      <p:pic>
        <p:nvPicPr>
          <p:cNvPr id="2050" name="Picture 2" descr="Cilindro - Iconos gratis de formas">
            <a:extLst>
              <a:ext uri="{FF2B5EF4-FFF2-40B4-BE49-F238E27FC236}">
                <a16:creationId xmlns:a16="http://schemas.microsoft.com/office/drawing/2014/main" id="{B707492C-371D-4822-838B-00B4C8275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25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C392F0-842E-4EF7-8865-035EC268C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4400" cy="4993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A66DD8-6E20-472C-8C4C-5DEFD894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51" y="0"/>
            <a:ext cx="6271449" cy="47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5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s ejercicios que te ayudarán a envejecer mejor a partir de los 30 - BBC  News Mundo">
            <a:extLst>
              <a:ext uri="{FF2B5EF4-FFF2-40B4-BE49-F238E27FC236}">
                <a16:creationId xmlns:a16="http://schemas.microsoft.com/office/drawing/2014/main" id="{B5A5B8D0-A56D-4BC8-AEB3-47AC71515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45" y="2207658"/>
            <a:ext cx="7801509" cy="438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8F50EA6-49EF-4AA8-85E1-EEDA113C80B2}"/>
              </a:ext>
            </a:extLst>
          </p:cNvPr>
          <p:cNvSpPr/>
          <p:nvPr/>
        </p:nvSpPr>
        <p:spPr>
          <a:xfrm>
            <a:off x="4502077" y="583730"/>
            <a:ext cx="3372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EJERCICIOS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4684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14400" y="677858"/>
            <a:ext cx="93758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215" algn="just">
              <a:spcAft>
                <a:spcPts val="0"/>
              </a:spcAft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Una placa plana horizontal opaca tiene un área superficial de 5 m</a:t>
            </a:r>
            <a:r>
              <a:rPr lang="es-CL" sz="2000" b="1" i="1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 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y su superficie inferior y sus extremos están bien aislados. La placa se irradia de manera uniforme en su superficie superior a razón de 1800 W para toda la placa. Si en condiciones de estado estacionario se reflejan 200 W de la radiación incidente y la temperatura de la placa es de 450 K, determine la energía incidente, la energía emitida, la radiosidad, la reflectividad, la absortividad y la emisividad.</a:t>
            </a:r>
            <a:endParaRPr lang="es-CL" sz="2000" b="1" i="1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914400" y="2861549"/>
                <a:ext cx="9569003" cy="22194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35965" indent="-28575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b="1" u="sng" kern="50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Energía incidente por unidad de área</a:t>
                </a:r>
                <a:endParaRPr lang="es-CL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735965" indent="-28575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r>
                  <a:rPr lang="es-CL" sz="2000" b="1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H</a:t>
                </a:r>
                <a:r>
                  <a:rPr lang="es-CL" sz="2000" b="1" kern="50" baseline="-2500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Bi</a:t>
                </a:r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1800 W 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;  por unidad de área: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𝐵𝑖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1800</m:t>
                        </m:r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=360 </m:t>
                    </m:r>
                    <m:f>
                      <m:fPr>
                        <m:type m:val="skw"/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735965" indent="-28575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r>
                  <a:rPr lang="es-CL" sz="2000" b="1" u="sng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Reflectividad</a:t>
                </a:r>
                <a:endParaRPr lang="es-CL" sz="20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735965" indent="-28575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𝝆</m:t>
                    </m:r>
                    <m:r>
                      <a:rPr lang="es-CL" sz="2000" b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𝑬𝒏𝒆𝒓𝒈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í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𝒓𝒆𝒇𝒍𝒆𝒋𝒂𝒅𝒂</m:t>
                        </m:r>
                      </m:num>
                      <m:den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𝑬𝒏𝒆𝒓𝒈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í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𝒊𝒏𝒄𝒊𝒅𝒆𝒏𝒕𝒆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200</m:t>
                        </m:r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1800</m:t>
                        </m:r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=0,11</m:t>
                    </m:r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735965" indent="-28575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r>
                  <a:rPr lang="es-CL" sz="2000" b="1" u="sng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Absortividad</a:t>
                </a:r>
                <a:endParaRPr lang="es-CL" sz="20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735965" indent="-28575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s-CL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𝝆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→     </m:t>
                    </m:r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=1− </m:t>
                    </m:r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=1−0,11=0,89</m:t>
                    </m:r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861549"/>
                <a:ext cx="9569003" cy="2219454"/>
              </a:xfrm>
              <a:prstGeom prst="rect">
                <a:avLst/>
              </a:prstGeom>
              <a:blipFill>
                <a:blip r:embed="rId3"/>
                <a:stretch>
                  <a:fillRect t="-1374" b="-247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888642" y="959574"/>
                <a:ext cx="9968248" cy="5169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215" algn="just">
                  <a:spcAft>
                    <a:spcPts val="0"/>
                  </a:spcAft>
                </a:pPr>
                <a:r>
                  <a:rPr lang="es-CL" sz="2000" b="1" u="sng" kern="50" dirty="0" err="1">
                    <a:solidFill>
                      <a:srgbClr val="FFFF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Emisividad</a:t>
                </a:r>
                <a:endParaRPr lang="es-CL" sz="20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 acuerdo a la ley de Kirchoff:  </a:t>
                </a:r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α = ε  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→  ε = 0,89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b="1" u="sng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Energía emitida </a:t>
                </a:r>
                <a:endParaRPr lang="es-CL" sz="20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𝐖</m:t>
                    </m:r>
                    <m:r>
                      <a:rPr lang="es-CL" sz="2000" b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𝛔</m:t>
                    </m:r>
                    <m:r>
                      <a:rPr lang="es-CL" sz="2000" b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s-CL" sz="2000" b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𝛆</m:t>
                    </m:r>
                    <m:r>
                      <a:rPr lang="es-CL" sz="2000" b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p>
                      <m:sSup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p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p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=5,67·</m:t>
                    </m:r>
                    <m:sSup>
                      <m:sSup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−8</m:t>
                        </m:r>
                      </m:sup>
                    </m:sSup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·</m:t>
                            </m:r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·5</m:t>
                    </m:r>
                    <m:d>
                      <m:d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·0,89·</m:t>
                    </m:r>
                    <m:sSup>
                      <m:sSup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450 </m:t>
                            </m:r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</m:d>
                      </m:e>
                      <m: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2000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  <m:r>
                      <a:rPr lang="es-CL" sz="2000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=10.346,5 </m:t>
                    </m:r>
                    <m:r>
                      <m:rPr>
                        <m:sty m:val="p"/>
                      </m:rPr>
                      <a:rPr lang="es-CL" sz="2000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  <m:r>
                      <a:rPr lang="es-CL" sz="2000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b="1" u="sng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Energía reflejada </a:t>
                </a:r>
                <a:endParaRPr lang="es-CL" sz="20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b="1" u="none" strike="noStrike" kern="5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W = 200 W = </a:t>
                </a:r>
                <a:r>
                  <a:rPr lang="es-CL" sz="2000" b="1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ρ·H</a:t>
                </a:r>
                <a:r>
                  <a:rPr lang="es-CL" sz="2000" b="1" kern="50" baseline="-2500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Bi</a:t>
                </a:r>
                <a:endParaRPr lang="es-CL" sz="20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b="1" u="sng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Radiosidad</a:t>
                </a:r>
                <a:r>
                  <a:rPr lang="es-CL" sz="2000" b="1" u="sng" kern="5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000" b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W + ρ·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𝑩𝒊</m:t>
                        </m:r>
                      </m:sub>
                    </m:sSub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10.346,5+200=10.546,5 </m:t>
                    </m:r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42" y="959574"/>
                <a:ext cx="9968248" cy="5169620"/>
              </a:xfrm>
              <a:prstGeom prst="rect">
                <a:avLst/>
              </a:prstGeom>
              <a:blipFill>
                <a:blip r:embed="rId2"/>
                <a:stretch>
                  <a:fillRect t="-590" b="-117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6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92427" y="278612"/>
            <a:ext cx="101871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Un cucharón de fierro fundido a 2600 °F, tiene un diámetro de 12” en la superficie del metal. Despreciando las pérdidas de calor a través del material refractario del cucharón, calcular la rapidez de enfriamiento debido a la radiación de la superficie hacia el aire atmosférico a 70°F, en °F/min </a:t>
            </a:r>
            <a:r>
              <a:rPr lang="es-CL" sz="2000" u="sng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durante el primer minuto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. El cucharón contiene 600 libras y la capacidad calórica (C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) del fierro fundido es de 0,28 (BTU/</a:t>
            </a:r>
            <a:r>
              <a:rPr lang="es-CL" sz="20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lb·°F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). La </a:t>
            </a:r>
            <a:r>
              <a:rPr lang="es-CL" sz="20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emisividad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del fierro fundido es de 0,35.</a:t>
            </a:r>
            <a:endParaRPr lang="es-CL" sz="2000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592427" y="2312861"/>
                <a:ext cx="5503573" cy="2285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215" algn="just">
                  <a:spcAft>
                    <a:spcPts val="0"/>
                  </a:spcAft>
                </a:pPr>
                <a:r>
                  <a:rPr lang="es-CL" b="1" u="sng" kern="50" dirty="0">
                    <a:solidFill>
                      <a:srgbClr val="FFFF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Rapidez de enfriamiento del fierro fundido</a:t>
                </a:r>
                <a:endParaRPr lang="es-CL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es-CL" kern="50" dirty="0"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s-CL" i="0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s-CL" i="0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σ</m:t>
                    </m:r>
                    <m:r>
                      <a:rPr lang="es-CL" i="0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s-CL" i="0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ε</m:t>
                    </m:r>
                    <m:r>
                      <a:rPr lang="es-CL" i="0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s-CL" i="0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A</m:t>
                    </m:r>
                    <m:r>
                      <a:rPr lang="es-CL" i="0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ctrlP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s-CL" i="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CL" i="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Fe</m:t>
                            </m:r>
                          </m:sub>
                          <m:sup>
                            <m:r>
                              <a:rPr lang="es-CL" i="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s-CL" i="0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Sup>
                          <m:sSubSupPr>
                            <m:ctrlPr>
                              <a:rPr lang="es-CL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s-CL" i="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s-CL" i="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s-CL" i="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r>
                  <a:rPr lang="es-CL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450215" algn="just">
                  <a:spcAft>
                    <a:spcPts val="0"/>
                  </a:spcAft>
                </a:pPr>
                <a:endParaRPr lang="es-CL" kern="50" dirty="0"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   = 0,1714∙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b="0" i="0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s-CL" b="0" i="0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−8</m:t>
                        </m:r>
                      </m:sup>
                    </m:sSup>
                    <m:d>
                      <m:dPr>
                        <m:ctrlPr>
                          <a:rPr lang="es-CL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L" i="1" kern="50" smtClean="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CL" b="0" i="0" kern="50" smtClean="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BTU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CL" b="0" i="0" kern="50" smtClean="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hr</m:t>
                            </m:r>
                            <m:r>
                              <a:rPr lang="es-CL" b="0" i="0" kern="50" smtClean="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s-CL" b="0" i="1" kern="5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CL" b="0" i="0" kern="5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pie</m:t>
                                </m:r>
                              </m:e>
                              <m:sup>
                                <m:r>
                                  <a:rPr lang="es-CL" b="0" i="0" kern="5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CL" b="0" i="0" kern="50" smtClean="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s-CL" b="0" i="1" kern="5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L" b="0" i="0" kern="5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°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kern="5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lang="es-CL" b="0" i="0" kern="5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s-CL" kern="50" dirty="0">
                    <a:effectLst/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∙</a:t>
                </a:r>
                <a:r>
                  <a:rPr lang="es-CL" kern="5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0,35∙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CL" i="0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π</m:t>
                        </m:r>
                        <m:r>
                          <a:rPr lang="es-CL" i="0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s-CL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sSupPr>
                          <m:e>
                            <m:r>
                              <a:rPr lang="es-CL" b="0" i="0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s-CL" b="0" i="0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CL" b="0" i="0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4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CL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L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L" i="1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b="0" i="0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  <m:t>3060</m:t>
                                </m:r>
                              </m:e>
                            </m:d>
                          </m:e>
                          <m:sup>
                            <m:r>
                              <a:rPr lang="es-CL" b="0" i="0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s-CL" b="0" i="0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CL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L" b="0" i="1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b="0" i="0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  <m:t>530</m:t>
                                </m:r>
                              </m:e>
                            </m:d>
                          </m:e>
                          <m:sup>
                            <m:r>
                              <a:rPr lang="es-CL" b="0" i="0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endParaRPr lang="es-CL" kern="50" dirty="0"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   </a:t>
                </a:r>
                <a:r>
                  <a:rPr lang="es-CL" kern="5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=  41.273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s-CL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CL" b="0" i="0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BTU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CL" b="0" i="0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hr</m:t>
                            </m:r>
                          </m:den>
                        </m:f>
                      </m:e>
                    </m:d>
                  </m:oMath>
                </a14:m>
                <a:r>
                  <a:rPr lang="es-CL" kern="50" dirty="0">
                    <a:effectLst/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= 687,88 (BTU/min)</a:t>
                </a: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7" y="2312861"/>
                <a:ext cx="5503573" cy="2285497"/>
              </a:xfrm>
              <a:prstGeom prst="rect">
                <a:avLst/>
              </a:prstGeom>
              <a:blipFill>
                <a:blip r:embed="rId3"/>
                <a:stretch>
                  <a:fillRect t="-1600" b="-28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ángulo 11"/>
          <p:cNvSpPr/>
          <p:nvPr/>
        </p:nvSpPr>
        <p:spPr>
          <a:xfrm>
            <a:off x="7457081" y="5470011"/>
            <a:ext cx="42399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215" algn="just">
              <a:spcAft>
                <a:spcPts val="0"/>
              </a:spcAft>
            </a:pPr>
            <a:r>
              <a:rPr lang="es-CL" kern="50" dirty="0" err="1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s-CL" kern="50" baseline="-25000" dirty="0" err="1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Fe</a:t>
            </a:r>
            <a:r>
              <a:rPr lang="es-CL" kern="50" baseline="-2500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s-CL" kern="5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2600 + 460 = 3060 </a:t>
            </a:r>
            <a:r>
              <a:rPr lang="es-CL" kern="50" dirty="0" err="1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°R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kern="5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s-CL" kern="50" baseline="-2500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∞</a:t>
            </a:r>
            <a:r>
              <a:rPr lang="es-CL" kern="5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70 + 460 = 530 </a:t>
            </a:r>
            <a:r>
              <a:rPr lang="es-CL" kern="50" dirty="0" err="1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°R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kern="50" dirty="0" err="1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°R</a:t>
            </a:r>
            <a:r>
              <a:rPr lang="es-CL" kern="50" dirty="0">
                <a:latin typeface="Cambria Math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°F + 460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5851301" y="2159821"/>
                <a:ext cx="6096000" cy="33327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0215" algn="just">
                  <a:spcAft>
                    <a:spcPts val="0"/>
                  </a:spcAft>
                </a:pPr>
                <a:r>
                  <a:rPr lang="es-CL" b="1" u="sng" kern="50" dirty="0">
                    <a:solidFill>
                      <a:srgbClr val="FFFF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Rapidez de enfriamiento en (°F/min)</a:t>
                </a:r>
                <a:endParaRPr lang="es-CL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u="none" strike="noStrike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Durante el primer minuto el cambio de temperatura será:</a:t>
                </a:r>
              </a:p>
              <a:p>
                <a:pPr marL="450215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kern="5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ΔT</m:t>
                      </m:r>
                      <m:r>
                        <a:rPr lang="es-CL" sz="2000" b="0" i="0" kern="5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i="1" kern="50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sz="2000" b="0" i="0" kern="50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2000" b="0" i="0" kern="50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lang="es-CL" sz="2000" b="0" i="0" kern="50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CL" sz="2000" i="1" kern="5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sz="2000" b="0" i="0" kern="5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CL" sz="2000" b="0" i="0" kern="5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  <m:r>
                        <a:rPr lang="es-ES" sz="2000" b="0" i="0" kern="5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i="1" kern="50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2000" b="0" i="0" kern="50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687,88 (</m:t>
                          </m:r>
                          <m:r>
                            <m:rPr>
                              <m:sty m:val="p"/>
                            </m:rPr>
                            <a:rPr lang="es-ES" sz="2000" b="0" i="0" kern="50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BTU</m:t>
                          </m:r>
                          <m:r>
                            <a:rPr lang="es-ES" sz="2000" b="0" i="0" kern="50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sz="2000" b="0" i="0" kern="5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600</m:t>
                          </m:r>
                          <m:d>
                            <m:dPr>
                              <m:ctrlPr>
                                <a:rPr lang="es-CL" sz="2000" i="1" kern="5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s-CL" sz="2000" b="0" i="0" kern="5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lb</m:t>
                              </m:r>
                            </m:e>
                          </m:d>
                          <m:r>
                            <a:rPr lang="es-CL" sz="2000" b="0" i="0" kern="5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·0,28</m:t>
                          </m:r>
                          <m:d>
                            <m:dPr>
                              <m:ctrlPr>
                                <a:rPr lang="es-CL" sz="2000" i="1" kern="5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sz="2000" i="1" kern="5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s-CL" sz="2000" b="0" i="0" kern="5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BTU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s-CL" sz="2000" b="0" i="0" kern="5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lb</m:t>
                                  </m:r>
                                  <m:r>
                                    <a:rPr lang="es-CL" sz="2000" b="0" i="0" kern="5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·°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2000" b="0" i="0" kern="5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s-ES" sz="2000" b="0" i="0" kern="5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=40,94 °</m:t>
                      </m:r>
                      <m:r>
                        <m:rPr>
                          <m:sty m:val="p"/>
                        </m:rPr>
                        <a:rPr lang="es-ES" sz="2000" b="0" i="0" kern="5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F</m:t>
                      </m:r>
                    </m:oMath>
                  </m:oMathPara>
                </a14:m>
                <a:endParaRPr lang="es-ES" sz="2000" b="0" i="0" kern="50" dirty="0"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0215" algn="just"/>
                <a:r>
                  <a:rPr lang="es-ES" sz="2000" b="0" kern="50" dirty="0">
                    <a:ea typeface="SimSun" panose="02010600030101010101" pitchFamily="2" charset="-122"/>
                    <a:cs typeface="Times New Roman" panose="02020603050405020304" pitchFamily="18" charset="0"/>
                  </a:rPr>
                  <a:t>Por lo tanto la tasa de enfriamiento en el primer minuto será </a:t>
                </a:r>
                <a14:m>
                  <m:oMath xmlns:m="http://schemas.openxmlformats.org/officeDocument/2006/math">
                    <m:r>
                      <a:rPr lang="es-ES" sz="2000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40,94 °</m:t>
                    </m:r>
                    <m:r>
                      <m:rPr>
                        <m:sty m:val="p"/>
                      </m:rPr>
                      <a:rPr lang="es-ES" sz="2000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F</m:t>
                    </m:r>
                    <m:r>
                      <a:rPr lang="es-ES" sz="2000" b="0" i="0" kern="50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2000" b="0" i="0" kern="50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min</m:t>
                    </m:r>
                  </m:oMath>
                </a14:m>
                <a:endParaRPr lang="es-CL" sz="2000" kern="50" dirty="0"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endParaRPr lang="es-CL" sz="2000" kern="50" dirty="0">
                  <a:effectLst/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0215" algn="just">
                  <a:spcAft>
                    <a:spcPts val="0"/>
                  </a:spcAft>
                </a:pP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301" y="2159821"/>
                <a:ext cx="6096000" cy="3332707"/>
              </a:xfrm>
              <a:prstGeom prst="rect">
                <a:avLst/>
              </a:prstGeom>
              <a:blipFill>
                <a:blip r:embed="rId5"/>
                <a:stretch>
                  <a:fillRect t="-1280" r="-1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Vertido de metal fundido de una cuchara de fundición Modelo 3D $59 - .max  .obj .lxo .ma .fbx .blend .3ds .c4d .gltf .upk .unitypackage .usdz - Free3D">
            <a:extLst>
              <a:ext uri="{FF2B5EF4-FFF2-40B4-BE49-F238E27FC236}">
                <a16:creationId xmlns:a16="http://schemas.microsoft.com/office/drawing/2014/main" id="{0E225AE9-96A7-4F45-BD47-8EC03D0E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430" y="1559062"/>
            <a:ext cx="6996283" cy="393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17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17BDF20-AAF4-4EC7-87D4-325AB54E38D8}"/>
              </a:ext>
            </a:extLst>
          </p:cNvPr>
          <p:cNvSpPr txBox="1"/>
          <p:nvPr/>
        </p:nvSpPr>
        <p:spPr>
          <a:xfrm>
            <a:off x="1702941" y="966039"/>
            <a:ext cx="70917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¿Cómo sé si lo anterior es una buen aproximación?</a:t>
            </a:r>
          </a:p>
          <a:p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¿Cómo puede hacerse el cálculo de manera más exacta?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2455640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59851" y="668147"/>
            <a:ext cx="100326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Una placa de metal está colocada a la luz del sol. La energía radiante es de 250 (BTU/hr·pie</a:t>
            </a:r>
            <a:r>
              <a:rPr lang="es-CL" sz="2000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). El aire y los alrededores están a 50 °F. El coeficiente de transferencia de calor para convección libre de la superficie superior de la placa es de 3 (BTU/hr·pie</a:t>
            </a:r>
            <a:r>
              <a:rPr lang="es-CL" sz="2000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·°F). La placa tiene una emisividad de 0,9 en las longitudes de onda solares y 0,1 en las longitudes de onda larga. Despreciando las pérdidas por conducción de la superficie inferior, determinar la temperatura de equilibrio de la placa.</a:t>
            </a:r>
            <a:endParaRPr lang="es-CL" sz="2000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115" y="2728912"/>
            <a:ext cx="5642941" cy="255234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952039" y="5538835"/>
            <a:ext cx="94530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215" algn="just">
              <a:spcAft>
                <a:spcPts val="0"/>
              </a:spcAft>
            </a:pPr>
            <a:r>
              <a:rPr lang="es-CL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En el equilibrio el balance de calor es:</a:t>
            </a:r>
            <a:endParaRPr lang="es-CL" b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b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Calor absorbido  =  Calor perdido por convección + calor perdido por radiación</a:t>
            </a:r>
            <a:endParaRPr lang="es-CL" sz="2000" b="1" kern="50" dirty="0">
              <a:solidFill>
                <a:srgbClr val="FFFF00"/>
              </a:solidFill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83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C70C3B59-DE2C-4611-8148-812575C5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D4D458E8-2C1E-4539-A93B-A36578B4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31" y="1020218"/>
            <a:ext cx="10228659" cy="281288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983356C-3997-4BBC-9F20-6C72FB3E5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7733" y="4212709"/>
                <a:ext cx="5160457" cy="2036742"/>
              </a:xfrm>
            </p:spPr>
            <p:txBody>
              <a:bodyPr anchor="ctr">
                <a:normAutofit/>
              </a:bodyPr>
              <a:lstStyle/>
              <a:p>
                <a:r>
                  <a:rPr lang="es-ES" sz="1900" dirty="0"/>
                  <a:t>Vamos a considerar la radiación térmica como un fenómeno de superficie (1</a:t>
                </a:r>
                <a:r>
                  <a:rPr lang="es-ES" sz="1900" dirty="0">
                    <a:latin typeface="Symbol" panose="05050102010706020507" pitchFamily="18" charset="2"/>
                  </a:rPr>
                  <a:t>m</a:t>
                </a:r>
                <a:r>
                  <a:rPr lang="es-ES" sz="1900" dirty="0"/>
                  <a:t>m).</a:t>
                </a:r>
              </a:p>
              <a:p>
                <a:r>
                  <a:rPr lang="es-ES" sz="1900" dirty="0"/>
                  <a:t>La radiación es un fenómeno de transporte de cuantos de energía (fotones) a través de ondas electromagnéticas que cumplen la relación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9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s-ES" sz="19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9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9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s-ES" sz="19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es-CL" sz="19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983356C-3997-4BBC-9F20-6C72FB3E5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7733" y="4212709"/>
                <a:ext cx="5160457" cy="2036742"/>
              </a:xfrm>
              <a:blipFill>
                <a:blip r:embed="rId3"/>
                <a:stretch>
                  <a:fillRect l="-946" t="-119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129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76287"/>
            <a:ext cx="105156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76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36371" y="889844"/>
            <a:ext cx="986521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215" algn="just">
              <a:spcAft>
                <a:spcPts val="0"/>
              </a:spcAft>
            </a:pPr>
            <a:r>
              <a:rPr lang="es-CL" sz="20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Calor absorbido  =  Calor perdido por convección + calor perdido por radiación</a:t>
            </a:r>
            <a:endParaRPr lang="es-CL" sz="2000" b="1" kern="50" dirty="0">
              <a:solidFill>
                <a:srgbClr val="FFFF0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400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Q</a:t>
            </a:r>
            <a:r>
              <a:rPr lang="es-CL" sz="2400" b="1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abs</a:t>
            </a:r>
            <a:r>
              <a:rPr lang="es-CL" sz="2400" b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</a:t>
            </a: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=  </a:t>
            </a:r>
            <a:r>
              <a:rPr lang="es-CL" sz="2400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Q</a:t>
            </a:r>
            <a:r>
              <a:rPr lang="es-CL" sz="2400" b="1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h</a:t>
            </a: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+  </a:t>
            </a:r>
            <a:r>
              <a:rPr lang="es-CL" sz="2400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Q</a:t>
            </a:r>
            <a:r>
              <a:rPr lang="es-CL" sz="2400" b="1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</a:t>
            </a:r>
            <a:endParaRPr lang="es-CL" sz="2400" b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α</a:t>
            </a:r>
            <a:r>
              <a:rPr lang="es-CL" sz="2400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H</a:t>
            </a:r>
            <a:r>
              <a:rPr lang="es-CL" sz="2400" b="1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Bi</a:t>
            </a:r>
            <a:r>
              <a:rPr lang="es-CL" sz="2400" b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=  h·(</a:t>
            </a:r>
            <a:r>
              <a:rPr lang="es-CL" sz="2400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T</a:t>
            </a:r>
            <a:r>
              <a:rPr lang="es-CL" sz="2400" b="1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</a:t>
            </a: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- T</a:t>
            </a:r>
            <a:r>
              <a:rPr lang="es-CL" sz="2400" b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∞</a:t>
            </a: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)  +  </a:t>
            </a:r>
            <a:r>
              <a:rPr lang="es-CL" sz="2400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ε·σ</a:t>
            </a: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·(T</a:t>
            </a:r>
            <a:r>
              <a:rPr lang="es-CL" sz="2400" b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</a:t>
            </a:r>
            <a:r>
              <a:rPr lang="es-CL" sz="2400" b="1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4 </a:t>
            </a: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- T</a:t>
            </a:r>
            <a:r>
              <a:rPr lang="es-CL" sz="2400" b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∞</a:t>
            </a:r>
            <a:r>
              <a:rPr lang="es-CL" sz="2400" b="1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4</a:t>
            </a: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)</a:t>
            </a:r>
            <a:endParaRPr lang="es-CL" sz="2400" b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α = ε = 0,9 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en las longitudes de onda solares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ε = 0,1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para el calor emitido por radiación (infrarrojo)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Reemplazando: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0,9·250 = 3·(</a:t>
            </a:r>
            <a:r>
              <a:rPr lang="es-CL" sz="20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T</a:t>
            </a:r>
            <a:r>
              <a:rPr lang="es-CL" sz="2000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– 510) + 0,1714·10</a:t>
            </a:r>
            <a:r>
              <a:rPr lang="es-CL" sz="2000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-8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(BTU/ hr·pie</a:t>
            </a:r>
            <a:r>
              <a:rPr lang="es-CL" sz="2000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·°R</a:t>
            </a:r>
            <a:r>
              <a:rPr lang="es-CL" sz="2000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4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) ·0,1·(T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</a:t>
            </a:r>
            <a:r>
              <a:rPr lang="es-CL" sz="2000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4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– 510</a:t>
            </a:r>
            <a:r>
              <a:rPr lang="es-CL" sz="2000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4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)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b="1" kern="50" dirty="0" err="1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T</a:t>
            </a:r>
            <a:r>
              <a:rPr lang="es-CL" sz="2000" b="1" kern="50" baseline="-25000" dirty="0" err="1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</a:t>
            </a:r>
            <a:r>
              <a:rPr lang="es-CL" sz="20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= 582 </a:t>
            </a:r>
            <a:r>
              <a:rPr lang="es-CL" sz="2000" b="1" kern="50" dirty="0" err="1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°R</a:t>
            </a:r>
            <a:r>
              <a:rPr lang="es-CL" sz="20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=  122 °F    </a:t>
            </a:r>
          </a:p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                                                 </a:t>
            </a:r>
          </a:p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T∞ = 50°F + 460 = 510 </a:t>
            </a:r>
            <a:r>
              <a:rPr lang="es-CL" sz="2000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°R</a:t>
            </a:r>
            <a:endParaRPr lang="es-CL" sz="2000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4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785611" y="725586"/>
                <a:ext cx="10612191" cy="5324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340" indent="-180340"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En una ampolleta de vidrio el filamento de </a:t>
                </a:r>
                <a:r>
                  <a:rPr lang="es-CL" sz="2000" b="1" kern="5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tungsteno</a:t>
                </a:r>
                <a:r>
                  <a:rPr lang="es-CL" sz="2000" b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es llevado a la temperatura de 3000 °C. Determine: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180340" indent="-180340"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lphaLcParenR"/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El flujo de radiación emitido por el filamento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lphaLcParenR"/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El espesor del vidrio de la ampolleta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lphaLcParenR"/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 temperatura de la pared externa de la ampolleta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Datos: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Temperatura ambiente: T∞ = 20 °C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Diámetro de la ampolleta: D = 5 cm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Factor de emisión del </a:t>
                </a:r>
                <a:r>
                  <a:rPr lang="es-CL" sz="2000" b="1" kern="5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W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0,39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Factor de emisión del vidrio: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s-CL" sz="2000" b="1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0,93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Coeficiente de conductividad térmica del vidrio: k = 1,15 W/</a:t>
                </a:r>
                <a:r>
                  <a:rPr lang="es-CL" sz="2000" b="1" kern="5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m·°C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Diferencia de temperatura entre las dos paredes de la ampolleta: 1 °C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Coeficiente de convección exterior: h = 23 (W/m</a:t>
                </a:r>
                <a:r>
                  <a:rPr lang="es-CL" sz="2000" b="1" kern="50" baseline="30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</a:t>
                </a: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·°C)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Diámetro del filamento: 0,2 mm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Largo del filamento: 3,75 cm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11" y="725586"/>
                <a:ext cx="10612191" cy="5324535"/>
              </a:xfrm>
              <a:prstGeom prst="rect">
                <a:avLst/>
              </a:prstGeom>
              <a:blipFill>
                <a:blip r:embed="rId2"/>
                <a:stretch>
                  <a:fillRect l="-632" t="-802" r="-574" b="-11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524" y="1639775"/>
            <a:ext cx="2898219" cy="38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2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95" y="1030310"/>
            <a:ext cx="9215955" cy="452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19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932265" y="475234"/>
                <a:ext cx="7023279" cy="3264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b="1" u="sng" kern="50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Balance de calor:</a:t>
                </a:r>
                <a:endParaRPr lang="es-CL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00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sub>
                        </m:sSub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sub>
                        </m:sSub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lphaLcParenR"/>
                </a:pPr>
                <a:r>
                  <a:rPr lang="es-CL" b="1" u="sng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Flujo de calor emitido por radiación por el filamento</a:t>
                </a:r>
                <a:endParaRPr lang="es-CL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00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sub>
                        </m:sSub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·(</m:t>
                    </m:r>
                    <m:sSubSup>
                      <m:sSubSup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  <m:sup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Sup>
                      <m:sSubSup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16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16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s-CL" sz="16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s-CL" sz="16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s-CL" sz="16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se desprecia</a:t>
                </a:r>
                <a:endParaRPr lang="es-CL" sz="1600" kern="50" dirty="0"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= </a:t>
                </a:r>
                <a14:m>
                  <m:oMath xmlns:m="http://schemas.openxmlformats.org/officeDocument/2006/math">
                    <m:r>
                      <a:rPr lang="es-CL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0,39·5,72·</m:t>
                    </m:r>
                    <m:sSup>
                      <m:sSupPr>
                        <m:ctrlP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−8</m:t>
                        </m:r>
                      </m:sup>
                    </m:sSup>
                    <m:r>
                      <a:rPr lang="es-CL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i="1" kern="5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s-CL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·0,2·</m:t>
                    </m:r>
                    <m:sSup>
                      <m:sSupPr>
                        <m:ctrlP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r>
                      <a:rPr lang="es-CL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·0,0375·</m:t>
                    </m:r>
                    <m:sSup>
                      <m:sSupPr>
                        <m:ctrlP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CL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3273</m:t>
                            </m:r>
                          </m:e>
                        </m:d>
                      </m:e>
                      <m:sup>
                        <m: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kern="50" dirty="0"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kern="5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sub>
                        </m:sSub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Se trata de una ampolleta de 60 W.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65" y="475234"/>
                <a:ext cx="7023279" cy="3264420"/>
              </a:xfrm>
              <a:prstGeom prst="rect">
                <a:avLst/>
              </a:prstGeom>
              <a:blipFill>
                <a:blip r:embed="rId2"/>
                <a:stretch>
                  <a:fillRect l="-781" t="-1121" b="-5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074111" y="4068518"/>
                <a:ext cx="5230969" cy="27894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es-CL" sz="2000" b="1" u="sng" kern="50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Cálculo del espesor del vidrio de la ampolleta</a:t>
                </a:r>
                <a:endParaRPr lang="es-CL" sz="20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00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sub>
                        </m:sSub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𝜟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num>
                      <m:den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𝜟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; </a:t>
                </a:r>
                <a:r>
                  <a:rPr lang="es-CL" sz="2000" kern="50" dirty="0">
                    <a:effectLst/>
                    <a:latin typeface="Symbol" panose="05050102010706020507" pitchFamily="18" charset="2"/>
                    <a:ea typeface="SimSun" panose="02010600030101010101" pitchFamily="2" charset="-122"/>
                    <a:cs typeface="Mangal" panose="02040503050203030202" pitchFamily="18" charset="0"/>
                  </a:rPr>
                  <a:t>a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:r>
                  <a:rPr lang="es-CL" sz="2000" kern="50" dirty="0">
                    <a:effectLst/>
                    <a:latin typeface="Symbol" panose="05050102010706020507" pitchFamily="18" charset="2"/>
                    <a:ea typeface="SimSun" panose="02010600030101010101" pitchFamily="2" charset="-122"/>
                    <a:cs typeface="Mangal" panose="02040503050203030202" pitchFamily="18" charset="0"/>
                  </a:rPr>
                  <a:t>e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0,93   </a:t>
                </a:r>
              </a:p>
              <a:p>
                <a:pPr algn="just">
                  <a:spcAft>
                    <a:spcPts val="0"/>
                  </a:spcAft>
                </a:pPr>
                <a:endParaRPr lang="es-CL" sz="2000" kern="50" dirty="0"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4</m:t>
                    </m:r>
                    <m:r>
                      <a:rPr lang="es-CL" sz="2000" i="1" kern="5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sSup>
                      <m:sSup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4·</m:t>
                        </m:r>
                        <m:r>
                          <a:rPr lang="es-CL" sz="2000" i="1" kern="5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i="1" kern="5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p>
                      <m:sSup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1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1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60</m:t>
                    </m:r>
                    <m:r>
                      <a:rPr lang="es-ES" sz="2000" b="0" i="1" kern="50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∗0,93</m:t>
                    </m:r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1,15·</m:t>
                        </m:r>
                        <m:r>
                          <a:rPr lang="es-CL" sz="2000" i="1" kern="5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5·</m:t>
                                </m:r>
                                <m:sSup>
                                  <m:sSup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·1</m:t>
                        </m:r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𝛥</m:t>
                        </m:r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→  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𝜟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𝟏𝟔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𝒎𝒎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111" y="4068518"/>
                <a:ext cx="5230969" cy="2789482"/>
              </a:xfrm>
              <a:prstGeom prst="rect">
                <a:avLst/>
              </a:prstGeom>
              <a:blipFill>
                <a:blip r:embed="rId3"/>
                <a:stretch>
                  <a:fillRect l="-1166" t="-109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671" y="819504"/>
            <a:ext cx="3903150" cy="51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808022" y="467058"/>
                <a:ext cx="9546214" cy="431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es-CL" sz="2800" b="1" u="sng" kern="50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Temperatura de la pared externa de la ampolleta</a:t>
                </a:r>
                <a:r>
                  <a:rPr lang="es-CL" sz="2800" b="1" kern="50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800" b="1" kern="50" dirty="0">
                  <a:solidFill>
                    <a:srgbClr val="FFFF00"/>
                  </a:solidFill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8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s-CL" sz="2800" b="1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8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8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sub>
                    </m:sSub>
                    <m:r>
                      <a:rPr lang="es-CL" sz="2800" b="1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8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800" b="1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s-CL" sz="2800" b="1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CL" sz="2800" b="1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800" b="1" kern="50" dirty="0"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800" kern="50" dirty="0"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s-CL" sz="28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s-CL" sz="28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den>
                    </m:f>
                    <m:r>
                      <a:rPr lang="es-CL" sz="2800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800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h</m:t>
                    </m:r>
                    <m:r>
                      <a:rPr lang="es-CL" sz="2800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ctrlPr>
                          <a:rPr lang="es-CL" sz="28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s-CL" sz="28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8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s-CL" sz="28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s-CL" sz="2800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800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s-CL" sz="2800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begChr m:val="["/>
                        <m:endChr m:val="]"/>
                        <m:ctrlPr>
                          <a:rPr lang="es-CL" sz="2800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s-CL" sz="2800" i="1" kern="5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s-CL" sz="28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Sup>
                          <m:sSubSupPr>
                            <m:ctrlPr>
                              <a:rPr lang="es-CL" sz="280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800" b="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800" i="1" kern="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s-CL" sz="2800" b="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r>
                  <a:rPr lang="es-CL" sz="28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</a:p>
              <a:p>
                <a:pPr algn="just">
                  <a:spcAft>
                    <a:spcPts val="0"/>
                  </a:spcAft>
                </a:pPr>
                <a:endParaRPr lang="es-CL" sz="2800" kern="50" dirty="0"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s-CL" sz="2400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fPr>
                      <m:num>
                        <m:r>
                          <a:rPr lang="es-CL" sz="2400" b="0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60</m:t>
                        </m:r>
                        <m:r>
                          <a:rPr lang="es-ES" sz="2400" b="0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∗0,93</m:t>
                        </m:r>
                      </m:num>
                      <m:den>
                        <m:r>
                          <a:rPr lang="es-CL" sz="2400" i="1" kern="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CL" sz="2400" i="1" kern="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L" sz="2400" i="1" kern="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2400" b="0" i="1" kern="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  <m:t>5∙</m:t>
                                </m:r>
                                <m:sSup>
                                  <m:sSupPr>
                                    <m:ctrlPr>
                                      <a:rPr lang="es-CL" sz="2400" b="0" i="1" kern="5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angal" panose="02040503050203030202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2400" b="0" i="1" kern="5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angal" panose="02040503050203030202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2400" b="0" i="1" kern="5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angal" panose="02040503050203030202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CL" sz="2400" b="0" i="1" kern="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CL" sz="24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CL" sz="2400" b="0" i="1" kern="50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rPr>
                      <m:t>23 </m:t>
                    </m:r>
                    <m:d>
                      <m:dPr>
                        <m:ctrlPr>
                          <a:rPr lang="es-CL" sz="2400" b="0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400" b="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400" b="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s-CL" sz="2400" b="0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−293</m:t>
                        </m:r>
                      </m:e>
                    </m:d>
                    <m:r>
                      <a:rPr lang="es-CL" sz="2400" b="0" i="1" kern="50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rPr>
                      <m:t>+0,93∙5,72∙</m:t>
                    </m:r>
                    <m:sSup>
                      <m:sSupPr>
                        <m:ctrlPr>
                          <a:rPr lang="es-CL" sz="2400" b="0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pPr>
                      <m:e>
                        <m:r>
                          <a:rPr lang="es-CL" sz="2400" b="0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10</m:t>
                        </m:r>
                      </m:e>
                      <m:sup>
                        <m:r>
                          <a:rPr lang="es-CL" sz="2400" b="0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−8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CL" sz="2400" b="0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2400" b="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400" b="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s-CL" sz="2400" b="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s-CL" sz="2400" b="0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CL" sz="2400" b="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L" sz="2400" b="0" i="1" kern="50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Mangal" panose="02040503050203030202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2400" b="0" i="1" kern="50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Mangal" panose="02040503050203030202" pitchFamily="18" charset="0"/>
                                  </a:rPr>
                                  <m:t>293</m:t>
                                </m:r>
                              </m:e>
                            </m:d>
                          </m:e>
                          <m:sup>
                            <m:r>
                              <a:rPr lang="es-CL" sz="2400" b="0" i="1" kern="5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s-CL" sz="2400" kern="50" dirty="0"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800" kern="50" dirty="0"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kern="50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→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𝒗</m:t>
                        </m:r>
                      </m:sub>
                    </m:sSub>
                    <m:r>
                      <a:rPr lang="es-CL" sz="2800" b="1" i="1" kern="5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800" b="1" i="1" kern="5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𝟓𝟎𝟎</m:t>
                    </m:r>
                    <m:r>
                      <a:rPr lang="es-CL" sz="2800" b="1" i="1" kern="5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L" sz="2800" b="1" i="1" kern="5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𝑲</m:t>
                    </m:r>
                    <m:r>
                      <a:rPr lang="es-CL" sz="2800" b="1" i="1" kern="5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 </m:t>
                    </m:r>
                    <m:r>
                      <a:rPr lang="es-CL" sz="2800" b="1" i="1" kern="5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𝟐𝟐𝟕</m:t>
                    </m:r>
                    <m:r>
                      <a:rPr lang="es-CL" sz="2800" b="1" i="1" kern="5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°</m:t>
                    </m:r>
                    <m:r>
                      <a:rPr lang="es-CL" sz="2800" b="1" i="1" kern="5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es-CL" sz="2800" b="1" kern="50" dirty="0">
                  <a:solidFill>
                    <a:srgbClr val="FFFF00"/>
                  </a:solidFill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22" y="467058"/>
                <a:ext cx="9546214" cy="4315861"/>
              </a:xfrm>
              <a:prstGeom prst="rect">
                <a:avLst/>
              </a:prstGeom>
              <a:blipFill>
                <a:blip r:embed="rId2"/>
                <a:stretch>
                  <a:fillRect l="-1341" t="-1554" b="-84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464" y="619837"/>
            <a:ext cx="2777544" cy="36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9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004552" y="710158"/>
                <a:ext cx="9865217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400" b="1" u="sng" kern="50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Procedimiento para resolver problemas de intercambio de calor por radiación entre superficies</a:t>
                </a:r>
                <a:endParaRPr lang="es-CL" sz="24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b="1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𝑵</m:t>
                        </m:r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p>
                      <m:sSup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p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Radiación emitida por un cuerpo negro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𝐖</m:t>
                    </m:r>
                    <m:r>
                      <a:rPr lang="es-CL" sz="2000" b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𝛆</m:t>
                    </m:r>
                    <m:r>
                      <a:rPr lang="es-CL" sz="2000" b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𝛔</m:t>
                    </m:r>
                    <m:r>
                      <a:rPr lang="es-CL" sz="2000" b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p>
                      <m:sSup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p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Radiación emitida por un cuerpo gris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52" y="710158"/>
                <a:ext cx="9865217" cy="2031325"/>
              </a:xfrm>
              <a:prstGeom prst="rect">
                <a:avLst/>
              </a:prstGeom>
              <a:blipFill>
                <a:blip r:embed="rId2"/>
                <a:stretch>
                  <a:fillRect l="-989" t="-2395" r="-927" b="-479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3129566" y="2846231"/>
            <a:ext cx="5499279" cy="2562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242810" y="5539633"/>
                <a:ext cx="9388699" cy="1106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Bi: flujo de energía que abandona la superficie </a:t>
                </a:r>
                <a:r>
                  <a:rPr lang="es-CL" sz="2000" kern="50" dirty="0" err="1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Ai</a:t>
                </a:r>
                <a:r>
                  <a:rPr lang="es-CL" sz="20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por reflexión y por emisión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𝑾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sSubSup>
                      <m:sSubSup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𝝆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10" y="5539633"/>
                <a:ext cx="9388699" cy="1106521"/>
              </a:xfrm>
              <a:prstGeom prst="rect">
                <a:avLst/>
              </a:prstGeom>
              <a:blipFill rotWithShape="0">
                <a:blip r:embed="rId4"/>
                <a:stretch>
                  <a:fillRect l="-714" t="-33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43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6748529" y="573107"/>
            <a:ext cx="5009882" cy="241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652529" y="489396"/>
                <a:ext cx="6096000" cy="27008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000" b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Qi = energía que sale - energía que llega</a:t>
                </a:r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sub>
                        </m:sSub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𝝆</m:t>
                    </m:r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→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s-CL" sz="20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s-CL" sz="20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000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2000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es-CL" sz="2000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s-CL" sz="20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CL" sz="20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f>
                      <m:f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000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s-CL" sz="2000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2000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2000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es-CL" sz="2000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29" y="489396"/>
                <a:ext cx="6096000" cy="2700868"/>
              </a:xfrm>
              <a:prstGeom prst="rect">
                <a:avLst/>
              </a:prstGeom>
              <a:blipFill>
                <a:blip r:embed="rId3"/>
                <a:stretch>
                  <a:fillRect l="-1000" t="-112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807076" y="4015637"/>
                <a:ext cx="3893713" cy="2164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→</m:t>
                    </m:r>
                  </m:oMath>
                </a14:m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CL" sz="28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  <m:sSub>
                              <m:sSubPr>
                                <m:ctrlP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6" y="4015637"/>
                <a:ext cx="3893713" cy="2164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/>
          <p:nvPr/>
        </p:nvPicPr>
        <p:blipFill>
          <a:blip r:embed="rId5"/>
          <a:stretch>
            <a:fillRect/>
          </a:stretch>
        </p:blipFill>
        <p:spPr>
          <a:xfrm>
            <a:off x="6207617" y="3964266"/>
            <a:ext cx="3449673" cy="1294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6016050" y="5360737"/>
                <a:ext cx="5742361" cy="767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Luego la resistencia será:      </a:t>
                </a:r>
                <a:r>
                  <a:rPr lang="es-CL" sz="28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50" y="5360737"/>
                <a:ext cx="5742361" cy="767711"/>
              </a:xfrm>
              <a:prstGeom prst="rect">
                <a:avLst/>
              </a:prstGeom>
              <a:blipFill>
                <a:blip r:embed="rId6"/>
                <a:stretch>
                  <a:fillRect l="-955" b="-158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15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88819" y="410982"/>
            <a:ext cx="7594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400" b="1" u="sng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Dos cuerpos grises que intercambian calor por radiación</a:t>
            </a:r>
            <a:endParaRPr lang="es-CL" sz="2400" b="1" kern="50" dirty="0">
              <a:solidFill>
                <a:srgbClr val="FFFF00"/>
              </a:solidFill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19" y="1104966"/>
            <a:ext cx="2153703" cy="2475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3524518" y="1104966"/>
                <a:ext cx="7461160" cy="2742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𝟐𝟏</m:t>
                        </m:r>
                      </m:sub>
                    </m:sSub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400" b="1" kern="50" dirty="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kern="5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pero como por reciprocidad: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  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𝟐𝟏</m:t>
                        </m:r>
                      </m:sub>
                    </m:sSub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→   </a:t>
                </a:r>
              </a:p>
              <a:p>
                <a:pPr algn="just">
                  <a:spcAft>
                    <a:spcPts val="0"/>
                  </a:spcAft>
                </a:pPr>
                <a:endParaRPr lang="es-CL" sz="2000" i="1" kern="50" dirty="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→  La resistencia es:     </a:t>
                </a:r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b>
                        </m:sSub>
                      </m:den>
                    </m:f>
                  </m:oMath>
                </a14:m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518" y="1104966"/>
                <a:ext cx="7461160" cy="2742674"/>
              </a:xfrm>
              <a:prstGeom prst="rect">
                <a:avLst/>
              </a:prstGeom>
              <a:blipFill>
                <a:blip r:embed="rId3"/>
                <a:stretch>
                  <a:fillRect l="-2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/>
          <p:nvPr/>
        </p:nvPicPr>
        <p:blipFill>
          <a:blip r:embed="rId4"/>
          <a:stretch>
            <a:fillRect/>
          </a:stretch>
        </p:blipFill>
        <p:spPr>
          <a:xfrm>
            <a:off x="2099257" y="4079959"/>
            <a:ext cx="6413678" cy="112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991672" y="5439637"/>
                <a:ext cx="9994006" cy="970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s-CL" sz="28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s-CL" sz="28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r>
                          <a:rPr lang="es-CL" sz="28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b>
                            </m:sSub>
                          </m:den>
                        </m:f>
                        <m:r>
                          <a:rPr lang="es-CL" sz="28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28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s-CL" sz="28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s-CL" sz="28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</a:t>
                </a:r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donde: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𝑵</m:t>
                        </m:r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𝑵</m:t>
                        </m:r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ctrlP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Sup>
                          <m:sSubSupPr>
                            <m:ctrlP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</m:e>
                    </m:d>
                  </m:oMath>
                </a14:m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72" y="5439637"/>
                <a:ext cx="9994006" cy="970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87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371027" y="265423"/>
                <a:ext cx="10045521" cy="4980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4000" b="1" u="sng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Caso de dos placas paralelas e infinitas</a:t>
                </a:r>
                <a:endParaRPr lang="es-CL" sz="4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u="none" strike="noStrike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36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36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36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s-CL" sz="36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36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36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s-CL" sz="36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s-CL" sz="36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36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36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b>
                            </m:sSub>
                          </m:den>
                        </m:f>
                        <m:r>
                          <a:rPr lang="es-CL" sz="36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s-CL" sz="36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36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36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s-CL" sz="36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3600" b="1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</a:t>
                </a:r>
              </a:p>
              <a:p>
                <a:pPr>
                  <a:spcAft>
                    <a:spcPts val="0"/>
                  </a:spcAft>
                </a:pPr>
                <a:endParaRPr lang="es-CL" sz="2400" kern="50" dirty="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400" kern="5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en este caso:  </a:t>
                </a:r>
                <a:r>
                  <a:rPr lang="es-CL" sz="32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</a:t>
                </a:r>
                <a:r>
                  <a:rPr lang="es-CL" sz="3200" b="1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12 </a:t>
                </a:r>
                <a:r>
                  <a:rPr lang="es-CL" sz="32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1     y    A</a:t>
                </a:r>
                <a:r>
                  <a:rPr lang="es-CL" sz="3200" b="1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</a:t>
                </a:r>
                <a:r>
                  <a:rPr lang="es-CL" sz="32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A</a:t>
                </a:r>
                <a:r>
                  <a:rPr lang="es-CL" sz="3200" b="1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</a:t>
                </a:r>
                <a:r>
                  <a:rPr lang="es-CL" sz="32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por ser placas paralelas e infinitas</a:t>
                </a:r>
              </a:p>
              <a:p>
                <a:pPr algn="just">
                  <a:spcAft>
                    <a:spcPts val="0"/>
                  </a:spcAft>
                </a:pP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Por lo tanto: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36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36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36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36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s-CL" sz="36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36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36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36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L" sz="36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s-CL" sz="36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36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s-CL" sz="36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36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36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ctrlPr>
                          <a:rPr lang="es-CL" sz="36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s-CL" sz="36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Sup>
                          <m:sSubSupPr>
                            <m:ctrlP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s-CL" sz="36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</m:e>
                    </m:d>
                  </m:oMath>
                </a14:m>
                <a:endParaRPr lang="es-CL" sz="36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27" y="265423"/>
                <a:ext cx="10045521" cy="4980851"/>
              </a:xfrm>
              <a:prstGeom prst="rect">
                <a:avLst/>
              </a:prstGeom>
              <a:blipFill>
                <a:blip r:embed="rId2"/>
                <a:stretch>
                  <a:fillRect l="-2184" t="-220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0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5E0E3-31CE-4186-AE11-9BB28E583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639"/>
            <a:ext cx="10515600" cy="5715324"/>
          </a:xfrm>
        </p:spPr>
        <p:txBody>
          <a:bodyPr/>
          <a:lstStyle/>
          <a:p>
            <a:r>
              <a:rPr lang="es-ES" dirty="0"/>
              <a:t>La radiación térmica abarca una porción del UV, toda a luz visible y la radiación infrarroja.</a:t>
            </a:r>
          </a:p>
          <a:p>
            <a:r>
              <a:rPr lang="es-ES" dirty="0"/>
              <a:t>Dependiendo del objeto y su temperatura, este va a emitir un espectro de radiación en diferentes longitudes de onda e intensidades.</a:t>
            </a:r>
          </a:p>
          <a:p>
            <a:r>
              <a:rPr lang="es-ES" dirty="0"/>
              <a:t>Aparte de tener una distribución espectral, ciertos cuerpos pueden tener direcciones preferenciales de emisión de radiación, las cuales deben ser tomadas en cuenta al considerar sus propiedades radiantes.</a:t>
            </a:r>
            <a:endParaRPr lang="es-CL" dirty="0"/>
          </a:p>
        </p:txBody>
      </p:sp>
      <p:pic>
        <p:nvPicPr>
          <p:cNvPr id="3074" name="Picture 2" descr="1.3.- Distribución espectral de la radiación solar extraterrestre. |  ISF02.- Principios básicos de la Energía Solar Fotovoltaica.">
            <a:extLst>
              <a:ext uri="{FF2B5EF4-FFF2-40B4-BE49-F238E27FC236}">
                <a16:creationId xmlns:a16="http://schemas.microsoft.com/office/drawing/2014/main" id="{0139123D-5DF0-4666-A9D1-2BF7BF8B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2" y="3842101"/>
            <a:ext cx="5224555" cy="293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diación I">
            <a:extLst>
              <a:ext uri="{FF2B5EF4-FFF2-40B4-BE49-F238E27FC236}">
                <a16:creationId xmlns:a16="http://schemas.microsoft.com/office/drawing/2014/main" id="{F794B5B9-F500-4579-9B26-461692DAA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6"/>
          <a:stretch/>
        </p:blipFill>
        <p:spPr bwMode="auto">
          <a:xfrm>
            <a:off x="9339307" y="3933625"/>
            <a:ext cx="2423605" cy="246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009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45712" y="565529"/>
            <a:ext cx="4901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3200" b="1" u="sng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Caso de tres cuerpos grises</a:t>
            </a:r>
            <a:endParaRPr lang="es-CL" sz="3200" b="1" kern="50" dirty="0">
              <a:solidFill>
                <a:srgbClr val="FFFF00"/>
              </a:solidFill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6722194" y="1874528"/>
            <a:ext cx="5228822" cy="4622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845712" y="1648497"/>
                <a:ext cx="6096000" cy="46228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;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;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𝟐𝟏</m:t>
                            </m:r>
                          </m:sub>
                        </m:sSub>
                      </m:den>
                    </m:f>
                  </m:oMath>
                </a14:m>
                <a:endParaRPr lang="es-CL" sz="2400" b="1" kern="5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𝟑𝟏</m:t>
                            </m:r>
                          </m:sub>
                        </m:sSub>
                      </m:den>
                    </m:f>
                  </m:oMath>
                </a14:m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𝟐𝟑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𝟑𝟐</m:t>
                            </m:r>
                          </m:sub>
                        </m:sSub>
                      </m:den>
                    </m:f>
                  </m:oMath>
                </a14:m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12" y="1648497"/>
                <a:ext cx="6096000" cy="46228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Cilindro - Iconos gratis de formas">
            <a:extLst>
              <a:ext uri="{FF2B5EF4-FFF2-40B4-BE49-F238E27FC236}">
                <a16:creationId xmlns:a16="http://schemas.microsoft.com/office/drawing/2014/main" id="{D7D267D2-FD02-44F5-9F52-A9840FD7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649" y="281177"/>
            <a:ext cx="1593351" cy="159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666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vantar la mano | Saludconcosas">
            <a:extLst>
              <a:ext uri="{FF2B5EF4-FFF2-40B4-BE49-F238E27FC236}">
                <a16:creationId xmlns:a16="http://schemas.microsoft.com/office/drawing/2014/main" id="{1453A331-B584-4998-9F31-C34AE70D1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002D60-5C02-4DA7-BC53-D1E030A9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87" y="1132637"/>
            <a:ext cx="4772113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Repaso</a:t>
            </a:r>
            <a:r>
              <a:rPr lang="en-US" sz="4800" dirty="0"/>
              <a:t>/</a:t>
            </a:r>
            <a:r>
              <a:rPr lang="en-US" sz="4800" dirty="0" err="1"/>
              <a:t>Dudas</a:t>
            </a:r>
            <a:r>
              <a:rPr lang="en-US" sz="4800" dirty="0"/>
              <a:t> y </a:t>
            </a:r>
            <a:r>
              <a:rPr lang="en-US" sz="4800" dirty="0" err="1"/>
              <a:t>comentarios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1806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78039" y="437881"/>
            <a:ext cx="95561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Dos paredes metálicas paralelas de un horno de cocina tienen temperaturas T</a:t>
            </a:r>
            <a:r>
              <a:rPr lang="es-CL" sz="2000" b="1" i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= 450 °F y T</a:t>
            </a:r>
            <a:r>
              <a:rPr lang="es-CL" sz="2000" b="1" i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3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= 80 °F, y emisividades ε</a:t>
            </a:r>
            <a:r>
              <a:rPr lang="es-CL" sz="2000" b="1" i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 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= ε</a:t>
            </a:r>
            <a:r>
              <a:rPr lang="es-CL" sz="2000" b="1" i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3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= 0,9. El espacio entre las paredes está lleno con un aislamiento de lana mineral. Suponiendo que este material aislante es transparente a la radiación térmica, calcular la rapidez de transferencia de calor radiante por unidad de área entre las dos paredes:</a:t>
            </a:r>
            <a:endParaRPr lang="es-CL" sz="2000" b="1" i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Sin pantalla de radiación</a:t>
            </a:r>
            <a:endParaRPr lang="es-CL" sz="2000" b="1" i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Con una pantalla intermedia de radiación de lámina de aluminio de ε</a:t>
            </a:r>
            <a:r>
              <a:rPr lang="es-CL" sz="2000" b="1" i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= 0,09.</a:t>
            </a:r>
            <a:endParaRPr lang="es-CL" sz="2000" b="1" i="1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378039" y="2936383"/>
            <a:ext cx="3706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es-CL" sz="2000" b="1" u="sng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Sin pantalla de radiación</a:t>
            </a:r>
            <a:endParaRPr lang="es-CL" sz="2000" b="1" kern="50" dirty="0">
              <a:solidFill>
                <a:srgbClr val="FFFF00"/>
              </a:solidFill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74241" y="3588226"/>
            <a:ext cx="2714424" cy="2516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4825285" y="3436963"/>
                <a:ext cx="6920247" cy="2668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CL" sz="28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</a:t>
                </a:r>
              </a:p>
              <a:p>
                <a:pPr algn="just">
                  <a:spcAft>
                    <a:spcPts val="0"/>
                  </a:spcAft>
                </a:pPr>
                <a:endParaRPr lang="es-CL" sz="2400" i="1" kern="50" dirty="0"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1−0,9</m:t>
                        </m:r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0,9</m:t>
                        </m:r>
                      </m:den>
                    </m:f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0,111   ;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13</m:t>
                            </m:r>
                          </m:sub>
                        </m:sSub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1−3</m:t>
                        </m:r>
                      </m:sub>
                    </m:sSub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0,1714·</m:t>
                        </m:r>
                        <m:sSup>
                          <m:sSupPr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−8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910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540</m:t>
                                </m:r>
                                <m:r>
                                  <a:rPr lang="es-CL" sz="2400" b="0" i="1" kern="50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0,111+1+0,111</m:t>
                        </m:r>
                      </m:den>
                    </m:f>
                  </m:oMath>
                </a14:m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 </a:t>
                </a:r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181,7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𝑩𝑻𝑼</m:t>
                        </m:r>
                      </m:num>
                      <m:den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𝒉𝒓</m:t>
                        </m:r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𝒑𝒊𝒆</m:t>
                            </m:r>
                          </m:e>
                          <m:sup>
                            <m:r>
                              <a:rPr lang="es-CL" sz="2400" b="1" i="1" kern="5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285" y="3436963"/>
                <a:ext cx="6920247" cy="2668487"/>
              </a:xfrm>
              <a:prstGeom prst="rect">
                <a:avLst/>
              </a:prstGeom>
              <a:blipFill>
                <a:blip r:embed="rId3"/>
                <a:stretch>
                  <a:fillRect b="-4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750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94697" y="578407"/>
            <a:ext cx="4575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s-CL" sz="2000" b="1" u="sng" kern="5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b) Con pantalla intermedia de radiación</a:t>
            </a:r>
            <a:endParaRPr lang="es-CL" sz="2000" b="1" kern="50" dirty="0">
              <a:solidFill>
                <a:srgbClr val="C00000"/>
              </a:solidFill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97" y="1161111"/>
            <a:ext cx="2386385" cy="2730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730581" y="1161111"/>
                <a:ext cx="7692980" cy="3149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f>
                          <m:f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s-CL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b>
                            </m:sSub>
                          </m:den>
                        </m:f>
                        <m:r>
                          <a:rPr lang="es-CL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f>
                          <m:f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s-CL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𝟐𝟑</m:t>
                                </m:r>
                              </m:sub>
                            </m:sSub>
                          </m:den>
                        </m:f>
                        <m:r>
                          <a:rPr lang="es-CL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2400" b="1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Como</a:t>
                </a: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F</a:t>
                </a:r>
                <a:r>
                  <a:rPr lang="es-CL" sz="24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12 </a:t>
                </a: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F</a:t>
                </a:r>
                <a:r>
                  <a:rPr lang="es-CL" sz="24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23 </a:t>
                </a: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1      y   ε</a:t>
                </a:r>
                <a:r>
                  <a:rPr lang="es-CL" sz="24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 </a:t>
                </a: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ε</a:t>
                </a:r>
                <a:r>
                  <a:rPr lang="es-CL" sz="2400" kern="50" baseline="-2500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3</a:t>
                </a:r>
                <a:r>
                  <a:rPr lang="es-CL" sz="24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los denominadores son iguales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→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n-US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Sup>
                      <m:sSubSup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en-US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 </m:t>
                    </m:r>
                    <m:sSubSup>
                      <m:sSubSup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n-US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Sup>
                      <m:sSubSup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581" y="1161111"/>
                <a:ext cx="7692980" cy="3149195"/>
              </a:xfrm>
              <a:prstGeom prst="rect">
                <a:avLst/>
              </a:prstGeom>
              <a:blipFill rotWithShape="0">
                <a:blip r:embed="rId3"/>
                <a:stretch>
                  <a:fillRect l="-1268" b="-406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1102913" y="4665171"/>
                <a:ext cx="8534150" cy="2005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CL" sz="2400" b="1" i="1" kern="5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n-US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½</m:t>
                    </m:r>
                    <m:d>
                      <m:d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Sup>
                          <m:sSubSup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</m:e>
                    </m:d>
                    <m:r>
                      <a:rPr lang="en-US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½</m:t>
                    </m:r>
                    <m:d>
                      <m:d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𝟗𝟏𝟎</m:t>
                            </m:r>
                          </m:e>
                          <m:sup>
                            <m:r>
                              <a:rPr lang="en-US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𝟓𝟒𝟎</m:t>
                            </m:r>
                          </m:e>
                          <m:sup>
                            <m:r>
                              <a:rPr lang="en-US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→  T</a:t>
                </a:r>
                <a:r>
                  <a:rPr lang="en-US" sz="2400" b="1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 </a:t>
                </a:r>
                <a:r>
                  <a:rPr lang="en-US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787,91 °R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2400" kern="5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lang="es-CL" sz="2400" b="0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𝑄</m:t>
                        </m:r>
                      </m:e>
                      <m:sub>
                        <m:r>
                          <a:rPr lang="es-CL" sz="2400" b="0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1−2</m:t>
                        </m:r>
                      </m:sub>
                    </m:sSub>
                  </m:oMath>
                </a14:m>
                <a:r>
                  <a:rPr lang="es-CL" sz="2400" kern="5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</m:ctrlPr>
                      </m:fPr>
                      <m:num>
                        <m:r>
                          <a:rPr lang="es-CL" sz="2400" b="0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0,1714∙</m:t>
                        </m:r>
                        <m:sSup>
                          <m:sSupPr>
                            <m:ctrlP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sSupPr>
                          <m:e>
                            <m: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−8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400" b="0" i="1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b="0" i="1" kern="5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angal" panose="02040503050203030202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b="0" i="1" kern="5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angal" panose="02040503050203030202" pitchFamily="18" charset="0"/>
                                      </a:rPr>
                                      <m:t>910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b="0" i="1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CL" sz="2400" b="0" i="1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b="0" i="1" kern="5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angal" panose="02040503050203030202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b="0" i="1" kern="5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angal" panose="02040503050203030202" pitchFamily="18" charset="0"/>
                                      </a:rPr>
                                      <m:t>787,91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b="0" i="1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f>
                          <m:fPr>
                            <m:ctrlPr>
                              <a:rPr lang="es-CL" sz="240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fPr>
                          <m:num>
                            <m: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1−0,9</m:t>
                            </m:r>
                          </m:num>
                          <m:den>
                            <m: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0,9</m:t>
                            </m:r>
                          </m:den>
                        </m:f>
                        <m:r>
                          <a:rPr lang="es-CL" sz="2400" b="0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 +  1 +  </m:t>
                        </m:r>
                        <m:f>
                          <m:fPr>
                            <m:ctrlP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fPr>
                          <m:num>
                            <m: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1 −0,09</m:t>
                            </m:r>
                          </m:num>
                          <m:den>
                            <m: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0,09</m:t>
                            </m:r>
                          </m:den>
                        </m:f>
                      </m:den>
                    </m:f>
                  </m:oMath>
                </a14:m>
                <a:r>
                  <a:rPr lang="es-CL" sz="2400" kern="5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 = 38,29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400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L" sz="240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fPr>
                          <m:num>
                            <m: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𝐵𝑇𝑈</m:t>
                            </m:r>
                          </m:num>
                          <m:den>
                            <m: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h𝑟</m:t>
                            </m:r>
                            <m:r>
                              <a:rPr lang="es-CL" sz="24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s-CL" sz="2400" b="0" i="1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L" sz="2400" b="0" i="1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  <m:t>𝑝𝑖𝑒</m:t>
                                </m:r>
                              </m:e>
                              <m:sup>
                                <m:r>
                                  <a:rPr lang="es-CL" sz="2400" b="0" i="1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s-CL" sz="2400" kern="5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13" y="4665171"/>
                <a:ext cx="8534150" cy="2005421"/>
              </a:xfrm>
              <a:prstGeom prst="rect">
                <a:avLst/>
              </a:prstGeom>
              <a:blipFill rotWithShape="0">
                <a:blip r:embed="rId4"/>
                <a:stretch>
                  <a:fillRect t="-24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334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10613" y="668147"/>
            <a:ext cx="97750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Una esfera (k= 185 W/</a:t>
            </a:r>
            <a:r>
              <a:rPr lang="es-CL" sz="2000" b="1" i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m·K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, α = 7,25·10</a:t>
            </a:r>
            <a:r>
              <a:rPr lang="es-CL" sz="2000" b="1" i="1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-5 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m</a:t>
            </a:r>
            <a:r>
              <a:rPr lang="es-CL" sz="2000" b="1" i="1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/s) de 30 mm de diámetro, cuya superficie es difusa y gris, con una </a:t>
            </a:r>
            <a:r>
              <a:rPr lang="es-CL" sz="2000" b="1" i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emisividad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de 0,8, se coloca en un horno grande cuyas paredes negras están a una temperatura uniforme de 600 K. La temperatura del aire en el horno es de 400 K y el coeficiente de transferencia de calor por convección entre la esfera y el horno es 15 (W/m</a:t>
            </a:r>
            <a:r>
              <a:rPr lang="es-CL" sz="2000" b="1" i="1" kern="50" baseline="30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·K).</a:t>
            </a:r>
            <a:endParaRPr lang="es-CL" sz="2000" b="1" i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Determine la transferencia neta de calor a la esfera cuando su temperatura es de 300 K.</a:t>
            </a:r>
            <a:endParaRPr lang="es-CL" sz="2000" b="1" i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¿Cuál será la temperatura de estado estable de la esfera?</a:t>
            </a:r>
            <a:endParaRPr lang="es-CL" sz="2000" b="1" i="1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10613" y="3160153"/>
            <a:ext cx="3707855" cy="334367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459380" y="3160153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es-CL" sz="2000" b="1" u="sng" kern="5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Transferencia de calor a la esfera</a:t>
            </a:r>
            <a:r>
              <a:rPr lang="es-CL" sz="2000" b="1" kern="5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endParaRPr lang="es-CL" sz="2000" b="1" kern="50" dirty="0">
              <a:solidFill>
                <a:srgbClr val="C0000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400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q</a:t>
            </a:r>
            <a:r>
              <a:rPr lang="es-CL" sz="2400" b="1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</a:t>
            </a: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= </a:t>
            </a:r>
            <a:r>
              <a:rPr lang="es-CL" sz="2400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q</a:t>
            </a:r>
            <a:r>
              <a:rPr lang="es-CL" sz="2400" b="1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he</a:t>
            </a:r>
            <a:r>
              <a:rPr lang="es-CL" sz="2400" b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</a:t>
            </a:r>
            <a:r>
              <a:rPr lang="es-CL" sz="24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+  </a:t>
            </a:r>
            <a:r>
              <a:rPr lang="es-CL" sz="2400" b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q</a:t>
            </a:r>
            <a:r>
              <a:rPr lang="es-CL" sz="2400" b="1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</a:t>
            </a:r>
            <a:r>
              <a:rPr lang="es-CL" sz="2400" b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   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 </a:t>
            </a:r>
          </a:p>
          <a:p>
            <a:pPr algn="just">
              <a:spcAft>
                <a:spcPts val="0"/>
              </a:spcAft>
            </a:pPr>
            <a:endParaRPr lang="es-CL" kern="50" dirty="0"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endParaRPr lang="es-CL" kern="50" dirty="0"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e = esfera  </a:t>
            </a:r>
          </a:p>
          <a:p>
            <a:pPr algn="just">
              <a:spcAft>
                <a:spcPts val="0"/>
              </a:spcAft>
            </a:pPr>
            <a:endParaRPr lang="es-CL" kern="50" dirty="0"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h = horno  </a:t>
            </a:r>
          </a:p>
          <a:p>
            <a:pPr algn="just">
              <a:spcAft>
                <a:spcPts val="0"/>
              </a:spcAft>
            </a:pPr>
            <a:endParaRPr lang="es-CL" kern="50" dirty="0"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c = convección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</a:p>
          <a:p>
            <a:pPr algn="just">
              <a:spcAft>
                <a:spcPts val="0"/>
              </a:spcAft>
            </a:pP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80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03839" y="405020"/>
            <a:ext cx="2991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i="1" kern="5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Cálculo de </a:t>
            </a:r>
            <a:r>
              <a:rPr lang="es-CL" sz="2400" b="1" i="1" kern="50" dirty="0" err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q</a:t>
            </a:r>
            <a:r>
              <a:rPr lang="es-CL" sz="2400" b="1" i="1" kern="50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he</a:t>
            </a:r>
            <a:endParaRPr lang="es-CL" sz="2400" b="1" dirty="0">
              <a:solidFill>
                <a:srgbClr val="C00000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03839" y="1043189"/>
            <a:ext cx="6221421" cy="11575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/>
              <p:cNvSpPr/>
              <p:nvPr/>
            </p:nvSpPr>
            <p:spPr>
              <a:xfrm>
                <a:off x="1197736" y="2544708"/>
                <a:ext cx="8332631" cy="4001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:r>
                  <a:rPr lang="es-CL" sz="2000" b="1" kern="50" dirty="0">
                    <a:solidFill>
                      <a:srgbClr val="0033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0</a:t>
                </a:r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ya que  </a:t>
                </a:r>
                <a:r>
                  <a:rPr lang="es-CL" sz="2000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ε</a:t>
                </a:r>
                <a:r>
                  <a:rPr lang="es-CL" sz="2000" kern="50" baseline="-2500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h</a:t>
                </a:r>
                <a:r>
                  <a:rPr lang="es-CL" sz="20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1 (horno de paredes negras)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𝒉𝒆</m:t>
                            </m:r>
                          </m:sub>
                        </m:sSub>
                      </m:den>
                    </m:f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𝒆𝒉</m:t>
                            </m:r>
                          </m:sub>
                        </m:sSub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4·</m:t>
                        </m:r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𝛱</m:t>
                        </m:r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0,03</m:t>
                                    </m:r>
                                  </m:num>
                                  <m:den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·1</m:t>
                        </m:r>
                      </m:den>
                    </m:f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:r>
                  <a:rPr lang="es-CL" sz="20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353,67 </a:t>
                </a:r>
                <a:r>
                  <a:rPr lang="es-CL" sz="2000" b="1" kern="50" dirty="0">
                    <a:solidFill>
                      <a:srgbClr val="0033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</a:t>
                </a:r>
                <a:endParaRPr lang="es-CL" sz="2000" kern="50" dirty="0"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</a:t>
                </a:r>
                <a:r>
                  <a:rPr lang="es-CL" sz="2000" kern="50" baseline="-2500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eh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1  ya que todo el calor que emite la esfera lo recibe el horno</a:t>
                </a:r>
              </a:p>
              <a:p>
                <a:pPr algn="just">
                  <a:spcAft>
                    <a:spcPts val="0"/>
                  </a:spcAft>
                </a:pP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indent="450215"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sub>
                        </m:sSub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1−0,8</m:t>
                        </m:r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4·</m:t>
                        </m:r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𝛱</m:t>
                        </m:r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0,03</m:t>
                                    </m:r>
                                  </m:num>
                                  <m:den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·0,8</m:t>
                        </m:r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5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𝟖𝟖</m:t>
                    </m:r>
                    <m:r>
                      <a:rPr lang="es-CL" sz="2000" b="1" i="1" kern="5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5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𝟒𝟐</m:t>
                    </m:r>
                    <m:r>
                      <a:rPr lang="es-CL" sz="2000" b="1" i="1" kern="5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000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𝒉𝒆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𝑵𝒉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5,67·</m:t>
                        </m:r>
                        <m:sSup>
                          <m:sSupPr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−8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600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300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0+353,67+88,42</m:t>
                        </m:r>
                      </m:den>
                    </m:f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400" b="1" i="1" kern="5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𝟏𝟓</m:t>
                    </m:r>
                    <m:r>
                      <a:rPr lang="es-CL" sz="2400" b="1" i="1" kern="5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400" b="1" i="1" kern="5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𝟓𝟖</m:t>
                    </m:r>
                    <m:r>
                      <a:rPr lang="es-CL" sz="2400" b="1" i="1" kern="5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L" sz="2400" b="1" i="1" kern="5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36" y="2544708"/>
                <a:ext cx="8332631" cy="4001737"/>
              </a:xfrm>
              <a:prstGeom prst="rect">
                <a:avLst/>
              </a:prstGeom>
              <a:blipFill>
                <a:blip r:embed="rId3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350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940158" y="458192"/>
                <a:ext cx="9736428" cy="4811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400" b="1" i="1" kern="5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Cálculo de </a:t>
                </a:r>
                <a:r>
                  <a:rPr lang="es-CL" sz="2400" b="1" i="1" kern="50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q</a:t>
                </a:r>
                <a:r>
                  <a:rPr lang="es-CL" sz="2400" b="1" i="1" kern="50" baseline="-25000" dirty="0" err="1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</a:t>
                </a:r>
                <a:r>
                  <a:rPr lang="es-CL" sz="2400" b="1" i="1" kern="50" baseline="-250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:</a:t>
                </a:r>
                <a:endParaRPr lang="es-CL" sz="2400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i="1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𝒉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sub>
                        </m:sSub>
                      </m:e>
                    </m:d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=15·4·</m:t>
                    </m:r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𝛱</m:t>
                    </m:r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sSup>
                      <m:sSup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0,03</m:t>
                                </m:r>
                              </m:num>
                              <m:den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400−300</m:t>
                        </m:r>
                      </m:e>
                    </m:d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=4,24 </m:t>
                    </m:r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400" i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i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i="1" kern="5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Cálculo de </a:t>
                </a:r>
                <a:r>
                  <a:rPr lang="es-CL" sz="2400" b="1" i="1" kern="50" dirty="0" err="1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q</a:t>
                </a:r>
                <a:r>
                  <a:rPr lang="es-CL" sz="2400" b="1" i="1" kern="50" baseline="-25000" dirty="0" err="1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</a:t>
                </a:r>
                <a:r>
                  <a:rPr lang="es-CL" sz="2400" b="1" i="1" kern="50" baseline="-250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:</a:t>
                </a:r>
                <a:endParaRPr lang="es-CL" sz="2400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i="1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𝒆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𝒉𝒆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15,58+4,24=19,82  </m:t>
                    </m:r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400" i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</a:p>
              <a:p>
                <a:pPr algn="just">
                  <a:spcAft>
                    <a:spcPts val="0"/>
                  </a:spcAft>
                </a:pP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lvl="0" algn="just">
                  <a:spcAft>
                    <a:spcPts val="0"/>
                  </a:spcAft>
                </a:pPr>
                <a:r>
                  <a:rPr lang="es-CL" sz="2400" b="1" u="sng" kern="5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Temperatura de estado estable de la esfera</a:t>
                </a:r>
                <a:endParaRPr lang="es-CL" sz="2400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num>
                      <m:den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den>
                    </m:f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begChr m:val="["/>
                        <m:endChr m:val="]"/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Sup>
                          <m:sSubSup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sub>
                          <m:sup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</m:e>
                    </m:d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𝒉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·</m:t>
                    </m:r>
                    <m:d>
                      <m:d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sub>
                        </m:sSub>
                      </m:e>
                    </m:d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58" y="458192"/>
                <a:ext cx="9736428" cy="4811253"/>
              </a:xfrm>
              <a:prstGeom prst="rect">
                <a:avLst/>
              </a:prstGeom>
              <a:blipFill rotWithShape="0">
                <a:blip r:embed="rId2"/>
                <a:stretch>
                  <a:fillRect l="-939" t="-101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/>
              <p:cNvSpPr/>
              <p:nvPr/>
            </p:nvSpPr>
            <p:spPr>
              <a:xfrm>
                <a:off x="1077532" y="5552821"/>
                <a:ext cx="959905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CL" sz="2400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0,8·5,67·</m:t>
                    </m:r>
                    <m:sSup>
                      <m:sSup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−8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600</m:t>
                                </m:r>
                              </m:e>
                            </m:d>
                          </m:e>
                          <m: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  <m:r>
                      <a:rPr lang="es-CL" sz="24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+15·</m:t>
                    </m:r>
                    <m:d>
                      <m:d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400− </m:t>
                        </m:r>
                        <m:sSub>
                          <m:sSubPr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0    →  </a:t>
                </a:r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T</a:t>
                </a:r>
                <a:r>
                  <a:rPr lang="es-CL" sz="2400" b="1" kern="50" baseline="-250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e</a:t>
                </a:r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538,2 K</a:t>
                </a:r>
                <a:endParaRPr lang="es-CL" sz="24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32" y="5552821"/>
                <a:ext cx="9599054" cy="461665"/>
              </a:xfrm>
              <a:prstGeom prst="rect">
                <a:avLst/>
              </a:prstGeom>
              <a:blipFill>
                <a:blip r:embed="rId3"/>
                <a:stretch>
                  <a:fillRect l="-191" t="-10526" b="-2894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/>
          <p:nvPr/>
        </p:nvPicPr>
        <p:blipFill>
          <a:blip r:embed="rId4"/>
          <a:stretch>
            <a:fillRect/>
          </a:stretch>
        </p:blipFill>
        <p:spPr>
          <a:xfrm>
            <a:off x="7469746" y="1925768"/>
            <a:ext cx="3707855" cy="334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94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14401" y="552238"/>
            <a:ext cx="101099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Un bloque de grafito tiene una cavidad cilíndrica de 10 cm de diámetro que sirve como crisol para experimentos de laboratorio. El bloque es calentado por la parte inferior y las paredes están bien aisladas. La cavidad se llena con un material fundido  a 600 K hasta 5 cm por debajo de la abertura. ¿Cuál será la velocidad de pérdida de calor por radiación desde el material fundido, si el medio ambiente está a 300 K y las superficies se suponen negras? Suponga que las paredes son adiabáticas (</a:t>
            </a:r>
            <a:r>
              <a:rPr lang="es-CL" sz="2000" b="1" i="1" kern="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q</a:t>
            </a:r>
            <a:r>
              <a:rPr lang="es-CL" sz="2000" b="1" i="1" kern="5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paredes</a:t>
            </a:r>
            <a:r>
              <a:rPr lang="es-CL" sz="2000" b="1" i="1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= 0)</a:t>
            </a:r>
            <a:endParaRPr lang="es-CL" sz="2000" b="1" i="1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65734" y="3206996"/>
            <a:ext cx="3303234" cy="2664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4928316" y="3002386"/>
                <a:ext cx="6096000" cy="29304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000" b="1" u="sng" kern="5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Flujo de calor a través de la superficie 1</a:t>
                </a:r>
                <a:endParaRPr lang="es-CL" sz="2000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q</a:t>
                </a:r>
                <a:r>
                  <a:rPr lang="en-US" sz="2400" b="1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</a:t>
                </a:r>
                <a:r>
                  <a:rPr lang="en-US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q</a:t>
                </a:r>
                <a:r>
                  <a:rPr lang="en-US" sz="2400" b="1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12 </a:t>
                </a:r>
                <a:r>
                  <a:rPr lang="en-US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+ q</a:t>
                </a:r>
                <a:r>
                  <a:rPr lang="en-US" sz="2400" b="1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13</a:t>
                </a:r>
                <a:endParaRPr lang="es-CL" sz="24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20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n-US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n-US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f>
                          <m:fPr>
                            <m:ctrlP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8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n-US" sz="28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n-US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f>
                          <m:fPr>
                            <m:ctrlPr>
                              <a:rPr lang="es-CL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sz="28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𝟏𝟑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</a:t>
                </a:r>
              </a:p>
              <a:p>
                <a:pPr algn="just">
                  <a:spcAft>
                    <a:spcPts val="0"/>
                  </a:spcAft>
                </a:pPr>
                <a:endParaRPr lang="en-US" sz="2000" kern="50" dirty="0"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T</a:t>
                </a:r>
                <a:r>
                  <a:rPr lang="en-US" sz="20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</a:t>
                </a:r>
                <a:r>
                  <a:rPr lang="en-US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600 K  ;  T</a:t>
                </a:r>
                <a:r>
                  <a:rPr lang="en-US" sz="20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3</a:t>
                </a:r>
                <a:r>
                  <a:rPr lang="en-US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300 K  ;  T</a:t>
                </a:r>
                <a:r>
                  <a:rPr lang="en-US" sz="20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</a:t>
                </a:r>
                <a:r>
                  <a:rPr lang="en-US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?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16" y="3002386"/>
                <a:ext cx="6096000" cy="2930482"/>
              </a:xfrm>
              <a:prstGeom prst="rect">
                <a:avLst/>
              </a:prstGeom>
              <a:blipFill rotWithShape="0">
                <a:blip r:embed="rId3"/>
                <a:stretch>
                  <a:fillRect l="-1500" t="-1250" b="-291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7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940157" y="549479"/>
                <a:ext cx="7701567" cy="3194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b="1" u="sng" kern="5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Cálculo de A</a:t>
                </a:r>
                <a:r>
                  <a:rPr lang="es-CL" b="1" u="sng" kern="50" baseline="-250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</a:t>
                </a:r>
                <a:r>
                  <a:rPr lang="es-CL" b="1" i="1" kern="50" baseline="-250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:   </a:t>
                </a:r>
                <a:endParaRPr lang="es-CL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i="1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CL" sz="2000" b="0" i="1" kern="50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rPr>
                      <m:t>𝐴</m:t>
                    </m:r>
                    <m:r>
                      <a:rPr lang="es-CL" sz="2000" b="0" i="1" kern="50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rPr>
                      <m:t>= </m:t>
                    </m:r>
                    <m:f>
                      <m:fPr>
                        <m:ctrlPr>
                          <a:rPr lang="es-CL" sz="2000" b="0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fPr>
                      <m:num>
                        <m:r>
                          <a:rPr lang="es-CL" sz="2000" b="0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CL" sz="20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CL" sz="20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CL" sz="2000" b="0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s-CL" sz="2000" i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fPr>
                      <m:num>
                        <m:r>
                          <a:rPr lang="es-CL" sz="2000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𝜋</m:t>
                        </m:r>
                        <m:r>
                          <a:rPr lang="es-CL" sz="2000" i="1" kern="5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ngal" panose="02040503050203030202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s-CL" sz="200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L" sz="2000" i="1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2000" b="0" i="1" kern="5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angal" panose="02040503050203030202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s-CL" sz="2000" b="0" i="1" kern="5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angal" panose="02040503050203030202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CL" sz="2000" b="0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s-CL" sz="2000" i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0,00785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000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pPr>
                      <m:e>
                        <m:r>
                          <a:rPr lang="es-CL" sz="2000" b="0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𝑚</m:t>
                        </m:r>
                      </m:e>
                      <m:sup>
                        <m:r>
                          <a:rPr lang="es-CL" sz="2000" b="0" i="1" kern="50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CL" sz="2000" i="1" kern="5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u="sng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Cálculo de F</a:t>
                </a:r>
                <a:r>
                  <a:rPr lang="es-CL" sz="2000" u="sng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13: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</a:t>
                </a:r>
                <a:r>
                  <a:rPr lang="es-CL" sz="20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5 cm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r</a:t>
                </a:r>
                <a:r>
                  <a:rPr lang="es-CL" sz="20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5 cm			</a:t>
                </a:r>
                <a:r>
                  <a:rPr lang="es-CL" sz="20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Gráficamente: F</a:t>
                </a:r>
                <a:r>
                  <a:rPr lang="es-CL" sz="2000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13 </a:t>
                </a: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0,38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 = 5 cm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CL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CL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s-CL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s-CL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s-CL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57" y="549479"/>
                <a:ext cx="7701567" cy="3194849"/>
              </a:xfrm>
              <a:prstGeom prst="rect">
                <a:avLst/>
              </a:prstGeom>
              <a:blipFill rotWithShape="0">
                <a:blip r:embed="rId2"/>
                <a:stretch>
                  <a:fillRect l="-791" t="-954" b="-19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8107448" y="549479"/>
            <a:ext cx="3277476" cy="274159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940157" y="4461284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000" b="1" u="sng" kern="5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Cálculo de F</a:t>
            </a:r>
            <a:r>
              <a:rPr lang="es-CL" sz="2000" b="1" u="sng" kern="5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12:</a:t>
            </a:r>
            <a:endParaRPr lang="es-CL" sz="2000" b="1" kern="50" dirty="0">
              <a:solidFill>
                <a:srgbClr val="C0000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12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+ F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13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= 1    →   F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12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= 1 – F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13 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=  1-0,38  →   F</a:t>
            </a:r>
            <a:r>
              <a:rPr lang="es-CL" sz="2000" kern="5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12 </a:t>
            </a: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= 0,62</a:t>
            </a:r>
            <a:endParaRPr lang="es-CL" sz="2000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332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80" y="612963"/>
            <a:ext cx="8351337" cy="56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5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55785" y="460774"/>
            <a:ext cx="94253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romanUcParenR"/>
            </a:pPr>
            <a:r>
              <a:rPr lang="es-CL" sz="32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CONCEPTOS GENERALES</a:t>
            </a:r>
            <a:endParaRPr lang="es-CL" sz="3200" kern="50" dirty="0">
              <a:solidFill>
                <a:srgbClr val="FFFF0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solidFill>
                <a:srgbClr val="FFFF0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Cuando la radiación incide sobre un cuerpo, es parcialmente reflejada, absorbida y transmitida, como se indica en la figura.</a:t>
            </a:r>
            <a:endParaRPr lang="es-CL" sz="2000" kern="50" dirty="0">
              <a:solidFill>
                <a:srgbClr val="FFFF00"/>
              </a:solidFill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5" y="2125625"/>
            <a:ext cx="3810000" cy="25635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1148861" y="5122893"/>
            <a:ext cx="91322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La relación entre la energía reflejada, la energía absorbida y la energía transmitida, es: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ctr">
              <a:spcAft>
                <a:spcPts val="0"/>
              </a:spcAft>
            </a:pPr>
            <a:r>
              <a:rPr lang="es-CL" sz="2800" b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ρ + α + t = 1</a:t>
            </a:r>
            <a:endParaRPr lang="es-CL" sz="2800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322277" y="21256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ρ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: factor de reflexión, es decir la fracción de la energía incidente que es reflejada por el cuerpo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α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: factor de absorción, es decir la fracción de la energía incidente que es absorbida por el cuerpo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4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t</a:t>
            </a:r>
            <a:r>
              <a:rPr lang="es-CL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= factor de transmisión, es decir la fracción de la energía incidente que es transmitida por el cuerpo</a:t>
            </a:r>
            <a:endParaRPr lang="es-CL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193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592428" y="245795"/>
                <a:ext cx="9968248" cy="7197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400" b="1" u="sng" kern="5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Cálculo de T</a:t>
                </a:r>
                <a:r>
                  <a:rPr lang="es-CL" sz="2400" b="1" u="sng" kern="50" baseline="-250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2:</a:t>
                </a:r>
                <a:endParaRPr lang="es-CL" sz="2400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u="none" strike="noStrike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Debido a que las paredes son adiabáticas se tiene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𝟐𝟏</m:t>
                        </m:r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𝟐𝟑</m:t>
                        </m:r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f>
                          <m:f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𝟐𝟏</m:t>
                                </m:r>
                              </m:sub>
                            </m:sSub>
                          </m:den>
                        </m:f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</m:den>
                    </m:f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f>
                          <m:f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𝟐𝟑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 0</a:t>
                </a:r>
                <a:endParaRPr lang="es-CL" sz="20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Por simetría:  </a:t>
                </a:r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F</a:t>
                </a:r>
                <a:r>
                  <a:rPr lang="es-CL" sz="2000" b="1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21 </a:t>
                </a:r>
                <a:r>
                  <a:rPr lang="es-CL" sz="20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F</a:t>
                </a:r>
                <a:r>
                  <a:rPr lang="es-CL" sz="2000" b="1" kern="5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23</a:t>
                </a:r>
                <a:endParaRPr lang="es-CL" sz="2000" b="1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→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0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000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s-CL" sz="2000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sz="2000" i="1" kern="5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2000" i="1" kern="5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600</m:t>
                                  </m:r>
                                </m:e>
                              </m:d>
                            </m:e>
                            <m:sup>
                              <m: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s-CL" sz="2000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s-CL" sz="2000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s-CL" sz="2000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sz="2000" i="1" kern="5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2000" i="1" kern="5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300</m:t>
                                  </m:r>
                                </m:e>
                              </m:d>
                            </m:e>
                            <m:sup>
                              <m:r>
                                <a:rPr lang="es-CL" sz="2000" i="1" kern="5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s-CL" sz="2000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   →  </m:t>
                      </m:r>
                      <m:sSub>
                        <m:sSubPr>
                          <m:ctrlPr>
                            <a:rPr lang="es-CL" sz="2000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sz="2000" i="1" kern="5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000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=512,2 </m:t>
                      </m:r>
                      <m:r>
                        <a:rPr lang="es-CL" sz="2000" i="1" kern="5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𝐾</m:t>
                      </m:r>
                    </m:oMath>
                  </m:oMathPara>
                </a14:m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u="sng" kern="5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Cálculo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u="sng" kern="5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u="sng" kern="5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u="sng" kern="5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CL" sz="2400" b="1" u="sng" kern="5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: </a:t>
                </a:r>
                <a:endParaRPr lang="es-CL" sz="2400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f>
                          <m:f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s-CL" sz="20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f>
                          <m:f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s-CL" sz="20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𝟏𝟑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5,72·</m:t>
                        </m:r>
                        <m:sSup>
                          <m:s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600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512,2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f>
                          <m:f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0,00785·0,62</m:t>
                            </m:r>
                          </m:den>
                        </m:f>
                      </m:den>
                    </m:f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5,72·</m:t>
                        </m:r>
                        <m:sSup>
                          <m:s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600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300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f>
                          <m:f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0,00785·0,38</m:t>
                            </m:r>
                          </m:den>
                        </m:f>
                      </m:den>
                    </m:f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 </a:t>
                </a:r>
              </a:p>
              <a:p>
                <a:pPr algn="just">
                  <a:spcAft>
                    <a:spcPts val="0"/>
                  </a:spcAft>
                </a:pPr>
                <a:endParaRPr lang="es-CL" sz="2000" kern="50" dirty="0"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/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=  16,92 + 20,73     </a:t>
                </a:r>
                <a14:m>
                  <m:oMath xmlns:m="http://schemas.openxmlformats.org/officeDocument/2006/math">
                    <m:r>
                      <a:rPr lang="es-CL" sz="2400" b="0" i="0" kern="50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es-CL" sz="2400" b="0" i="1" kern="50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s-CL" sz="24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s-CL" sz="2400" i="1" kern="5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CL" sz="2400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=37,65 </m:t>
                    </m:r>
                    <m:r>
                      <a:rPr lang="es-CL" sz="2400" i="1" kern="5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s-CL" sz="2400" kern="50" dirty="0"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kern="50" dirty="0"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8" y="245795"/>
                <a:ext cx="9968248" cy="7197291"/>
              </a:xfrm>
              <a:prstGeom prst="rect">
                <a:avLst/>
              </a:prstGeom>
              <a:blipFill rotWithShape="0">
                <a:blip r:embed="rId2"/>
                <a:stretch>
                  <a:fillRect l="-917" t="-67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8055932" y="1102850"/>
            <a:ext cx="3277476" cy="274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028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30310" y="539152"/>
            <a:ext cx="97235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Dos placas circulares y paralelas entre sí, ambas de 1,5 m de diámetro, están espaciadas a 60 cm. Una de ellas es de aluminio (cuerpo 1, ε = 0,09) y se mantiene a 500 °C y la otra es de acero inoxidable pulido (cuerpo 2, ε =0,25) y está a 90 °C. Se puede suponer que el medio ambiente absorbe toda la energía que escapa a este sistema (cuerpo 3). Considere la temperatura ambiente igual a 25°C.  Encontrar:</a:t>
            </a:r>
            <a:endParaRPr lang="es-CL" sz="2000" b="1" i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b="1" i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La pérdida de energía neta de la superficie caliente</a:t>
            </a:r>
            <a:endParaRPr lang="es-CL" sz="2000" b="1" i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La ganancia (o pérdida) de energía neta de la superficie de acero inoxidable</a:t>
            </a:r>
            <a:endParaRPr lang="es-CL" sz="2000" b="1" i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El intercambio de energía neta entre las dos superficies circulares</a:t>
            </a:r>
            <a:endParaRPr lang="es-CL" sz="2000" b="1" i="1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arenR"/>
            </a:pPr>
            <a:r>
              <a:rPr lang="es-CL" sz="2000" b="1" i="1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La energía total perdida al medio ambiente</a:t>
            </a:r>
            <a:endParaRPr lang="es-CL" sz="2000" b="1" i="1" kern="5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083" y="3610377"/>
            <a:ext cx="6091541" cy="27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4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08" y="570963"/>
            <a:ext cx="4448175" cy="198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/>
              <p:cNvSpPr/>
              <p:nvPr/>
            </p:nvSpPr>
            <p:spPr>
              <a:xfrm>
                <a:off x="807076" y="570963"/>
                <a:ext cx="6096000" cy="23887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1−0,09</m:t>
                        </m:r>
                      </m:num>
                      <m:den>
                        <m:f>
                          <m:f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𝛱</m:t>
                            </m:r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·</m:t>
                            </m:r>
                            <m:sSup>
                              <m:sSupPr>
                                <m:ctrlPr>
                                  <a:rPr lang="es-CL" sz="20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1,5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·0,09</m:t>
                        </m:r>
                      </m:den>
                    </m:f>
                    <m:r>
                      <a:rPr lang="es-CL" sz="20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0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𝟕𝟐𝟏𝟕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1−0,25</m:t>
                        </m:r>
                      </m:num>
                      <m:den>
                        <m:f>
                          <m:f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𝛱</m:t>
                            </m:r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·</m:t>
                            </m:r>
                            <m:sSup>
                              <m:sSupPr>
                                <m:ctrlPr>
                                  <a:rPr lang="es-CL" sz="20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1,5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·0,25</m:t>
                        </m:r>
                      </m:den>
                    </m:f>
                    <m:r>
                      <a:rPr lang="es-CL" sz="20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0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𝟔𝟗𝟕𝟕</m:t>
                    </m:r>
                  </m:oMath>
                </a14:m>
                <a:endParaRPr lang="es-CL" sz="20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s-CL" sz="20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  <m:r>
                      <a:rPr lang="es-CL" sz="2000" b="0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s-CL" sz="20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0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0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;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s-CL" sz="20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1  y además A</a:t>
                </a:r>
                <a:r>
                  <a:rPr lang="es-CL" sz="2000" kern="50" baseline="-25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3</a:t>
                </a:r>
                <a:r>
                  <a:rPr lang="es-CL" sz="20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es grande</a:t>
                </a:r>
                <a:endParaRPr lang="es-CL" sz="20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6" y="570963"/>
                <a:ext cx="6096000" cy="23887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/>
              <p:cNvSpPr/>
              <p:nvPr/>
            </p:nvSpPr>
            <p:spPr>
              <a:xfrm>
                <a:off x="807076" y="3901809"/>
                <a:ext cx="8324045" cy="2191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s-CL" sz="2000" b="1" kern="5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b>
                        </m:sSub>
                      </m:den>
                    </m:f>
                    <m:r>
                      <a:rPr lang="es-CL" sz="2000" kern="5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CL" sz="2000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Π</m:t>
                            </m:r>
                            <m:r>
                              <a:rPr lang="es-CL" sz="2000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·</m:t>
                            </m:r>
                            <m:sSup>
                              <m:sSupPr>
                                <m:ctrlPr>
                                  <a:rPr lang="es-CL" sz="2000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kern="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1,5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CL" sz="2000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s-CL" sz="2000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·0,47</m:t>
                        </m:r>
                      </m:den>
                    </m:f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:r>
                  <a:rPr lang="es-CL" sz="2000" b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1,2040</a:t>
                </a:r>
                <a:endParaRPr lang="es-CL" sz="2000" b="1" kern="50" dirty="0">
                  <a:solidFill>
                    <a:schemeClr val="tx1"/>
                  </a:solidFill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solidFill>
                    <a:schemeClr val="tx1"/>
                  </a:solidFill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s = 0,6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CL" sz="2000" i="1" kern="5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000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CL" sz="2000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s-CL" sz="2000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0,75</m:t>
                        </m:r>
                      </m:num>
                      <m:den>
                        <m: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0,6</m:t>
                        </m:r>
                      </m:den>
                    </m:f>
                    <m:r>
                      <a:rPr lang="es-CL" sz="2000" i="1" kern="5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=1,25</m:t>
                    </m:r>
                  </m:oMath>
                </a14:m>
                <a:endParaRPr lang="es-CL" sz="2000" kern="50" dirty="0">
                  <a:solidFill>
                    <a:schemeClr val="tx1"/>
                  </a:solidFill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r</a:t>
                </a:r>
                <a:r>
                  <a:rPr lang="es-CL" sz="2000" kern="5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 </a:t>
                </a:r>
                <a:r>
                  <a:rPr lang="es-CL" sz="2000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0,75				       Gráficamente</a:t>
                </a:r>
                <a14:m>
                  <m:oMath xmlns:m="http://schemas.openxmlformats.org/officeDocument/2006/math">
                    <m:r>
                      <a:rPr lang="es-CL" sz="2000" i="1" kern="5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s-CL" sz="2000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s-CL" sz="2000" i="1" kern="5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≈0,47</m:t>
                    </m:r>
                  </m:oMath>
                </a14:m>
                <a:endParaRPr lang="es-CL" sz="2000" kern="50" dirty="0">
                  <a:solidFill>
                    <a:schemeClr val="tx1"/>
                  </a:solidFill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r</a:t>
                </a:r>
                <a:r>
                  <a:rPr lang="es-CL" kern="5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2 </a:t>
                </a:r>
                <a:r>
                  <a:rPr lang="es-CL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= 0,75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s-CL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L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CL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CL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s-CL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0,75</m:t>
                        </m:r>
                      </m:num>
                      <m:den>
                        <m:r>
                          <a:rPr lang="es-CL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0,6</m:t>
                        </m:r>
                      </m:den>
                    </m:f>
                    <m:r>
                      <a:rPr lang="es-CL" i="1" kern="5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=1,25</m:t>
                    </m:r>
                  </m:oMath>
                </a14:m>
                <a:endParaRPr lang="es-CL" kern="50" dirty="0">
                  <a:solidFill>
                    <a:schemeClr val="tx1"/>
                  </a:solidFill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6" y="3901809"/>
                <a:ext cx="8324045" cy="2191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096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68" y="835011"/>
            <a:ext cx="8268236" cy="557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029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978795" y="66721"/>
                <a:ext cx="8590208" cy="3139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s-CL" sz="2000" b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𝟐𝟑</m:t>
                            </m:r>
                          </m:sub>
                        </m:sSub>
                      </m:den>
                    </m:f>
                    <m:r>
                      <a:rPr lang="es-CL" sz="2000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CL" sz="200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Π</m:t>
                            </m:r>
                            <m:r>
                              <a:rPr lang="es-CL" sz="200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·</m:t>
                            </m:r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1,5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CL" sz="200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s-CL" sz="2000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·0,53</m:t>
                        </m:r>
                      </m:den>
                    </m:f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:r>
                  <a:rPr lang="es-CL" sz="2000" b="1" kern="50" dirty="0">
                    <a:solidFill>
                      <a:srgbClr val="0033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1,067</a:t>
                </a:r>
                <a:endParaRPr lang="es-CL" sz="2000" b="1" kern="50" dirty="0">
                  <a:solidFill>
                    <a:srgbClr val="0033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13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  →  </m:t>
                    </m:r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13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=0,53</m:t>
                    </m:r>
                  </m:oMath>
                </a14:m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kern="50" dirty="0"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=0,47  ;   </m:t>
                    </m:r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23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  →  </m:t>
                    </m:r>
                    <m:sSub>
                      <m:sSub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23</m:t>
                        </m:r>
                      </m:sub>
                    </m:sSub>
                    <m:r>
                      <a:rPr lang="es-CL" sz="2000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=0,53</m:t>
                    </m:r>
                  </m:oMath>
                </a14:m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s-CL" sz="2000" b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sub>
                        </m:sSub>
                      </m:den>
                    </m:f>
                    <m:r>
                      <a:rPr lang="es-CL" sz="2000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CL" sz="200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Π</m:t>
                            </m:r>
                            <m:r>
                              <a:rPr lang="es-CL" sz="200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·</m:t>
                            </m:r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1,5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CL" sz="2000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s-CL" sz="2000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·0,53</m:t>
                        </m:r>
                      </m:den>
                    </m:f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:r>
                  <a:rPr lang="es-CL" sz="20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1,067</a:t>
                </a:r>
                <a:endParaRPr lang="es-CL" sz="20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95" y="66721"/>
                <a:ext cx="8590208" cy="31399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850006" y="3477759"/>
                <a:ext cx="9277082" cy="2496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lphaLcParenR"/>
                </a:pPr>
                <a:r>
                  <a:rPr lang="es-CL" sz="2000" b="1" u="sng" kern="5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Pérdida de energía de la superficie caliente</a:t>
                </a:r>
                <a:endParaRPr lang="es-CL" sz="2000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𝟏𝟑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</a:p>
              <a:p>
                <a:pPr algn="just">
                  <a:spcAft>
                    <a:spcPts val="0"/>
                  </a:spcAft>
                </a:pPr>
                <a:endParaRPr lang="es-CL" sz="2000" kern="50" dirty="0"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5,67·</m:t>
                        </m:r>
                        <m:sSup>
                          <m:s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773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363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5,7217+1,2040+1,6977</m:t>
                        </m:r>
                      </m:den>
                    </m:f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5,67·</m:t>
                        </m:r>
                        <m:sSup>
                          <m:sSupPr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773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0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0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298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0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CL" sz="20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5,7217+1,067+0</m:t>
                        </m:r>
                      </m:den>
                    </m:f>
                  </m:oMath>
                </a14:m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06" y="3477759"/>
                <a:ext cx="9277082" cy="2496902"/>
              </a:xfrm>
              <a:prstGeom prst="rect">
                <a:avLst/>
              </a:prstGeom>
              <a:blipFill rotWithShape="0">
                <a:blip r:embed="rId3"/>
                <a:stretch>
                  <a:fillRect l="-526" t="-122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619" y="2472129"/>
            <a:ext cx="5060845" cy="22540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798746" y="6027312"/>
                <a:ext cx="51484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5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0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𝟐𝟐𝟑𝟑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𝟒𝟐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𝟐𝟗𝟏𝟖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𝟐𝟎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𝟓𝟏𝟓𝟏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𝟔𝟑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𝑾</m:t>
                    </m:r>
                    <m:r>
                      <a:rPr lang="es-CL" sz="20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0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6" y="6027312"/>
                <a:ext cx="5148461" cy="400110"/>
              </a:xfrm>
              <a:prstGeom prst="rect">
                <a:avLst/>
              </a:prstGeom>
              <a:blipFill>
                <a:blip r:embed="rId5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87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862885" y="709481"/>
                <a:ext cx="10470523" cy="5975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es-CL" sz="2400" b="1" u="sng" kern="5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b) Ganancia (o pérdida) de energía de la superficie de acero inoxidable</a:t>
                </a:r>
                <a:endParaRPr lang="es-CL" sz="2400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u="none" strike="noStrike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𝟐𝟏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𝟐𝟑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</a:p>
              <a:p>
                <a:pPr algn="just">
                  <a:spcAft>
                    <a:spcPts val="0"/>
                  </a:spcAft>
                </a:pPr>
                <a:endParaRPr lang="es-CL" kern="50" dirty="0"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5,67·</m:t>
                        </m:r>
                        <m:sSup>
                          <m:sSupPr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363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773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1,6977+1,2040+5,7217</m:t>
                        </m:r>
                      </m:den>
                    </m:f>
                  </m:oMath>
                </a14:m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5,67·</m:t>
                        </m:r>
                        <m:sSup>
                          <m:sSupPr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363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298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1,6977+1,067+0</m:t>
                        </m:r>
                      </m:den>
                    </m:f>
                  </m:oMath>
                </a14:m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−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𝟐𝟐𝟑𝟑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𝟒𝟐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𝟏𝟗𝟒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𝟒𝟑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= −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𝟐𝟎𝟑𝟗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𝑾</m:t>
                    </m:r>
                    <m:r>
                      <a:rPr lang="es-CL" sz="2400" b="1" i="1" kern="5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s-CL" sz="2400" b="1" kern="5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5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lvl="0" algn="just">
                  <a:spcAft>
                    <a:spcPts val="0"/>
                  </a:spcAft>
                </a:pPr>
                <a:r>
                  <a:rPr lang="es-CL" sz="2400" b="1" u="sng" kern="5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c) Intercambio de energía neto entre las dos superficies circulares</a:t>
                </a:r>
                <a:endParaRPr lang="es-CL" sz="2400" b="1" kern="50" dirty="0">
                  <a:solidFill>
                    <a:srgbClr val="C000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400" b="1" i="1" kern="5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s-CL" sz="2400" b="1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5,67·</m:t>
                        </m:r>
                        <m:sSup>
                          <m:sSupPr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773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400" i="1" kern="5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363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CL" sz="2400" i="1" kern="5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5,7217−+1,2040+1,6977</m:t>
                        </m:r>
                      </m:den>
                    </m:f>
                  </m:oMath>
                </a14:m>
                <a:r>
                  <a:rPr lang="es-CL" sz="2400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=  2233,42  W</a:t>
                </a:r>
                <a:endParaRPr lang="es-CL" sz="2400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kern="5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lphaLcParenR"/>
                </a:pPr>
                <a:endParaRPr lang="es-CL" kern="5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85" y="709481"/>
                <a:ext cx="10470523" cy="5975162"/>
              </a:xfrm>
              <a:prstGeom prst="rect">
                <a:avLst/>
              </a:prstGeom>
              <a:blipFill>
                <a:blip r:embed="rId2"/>
                <a:stretch>
                  <a:fillRect l="-932" t="-8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179" y="1416676"/>
            <a:ext cx="4221669" cy="18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006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1287886" y="631321"/>
                <a:ext cx="8912181" cy="39543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es-CL" sz="2400" b="1" u="sng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d)  Energía total perdida al medio ambiente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𝟏𝟑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𝟐𝟑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s-CL" sz="2400" b="1" i="1" kern="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i="1" kern="50" dirty="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ea typeface="SimSun" panose="02010600030101010101" pitchFamily="2" charset="-122"/>
                    <a:cs typeface="Times New Roman" panose="02020603050405020304" pitchFamily="18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5,67·</m:t>
                        </m:r>
                        <m:sSup>
                          <m:sSupPr>
                            <m:ctrlPr>
                              <a:rPr lang="es-CL" sz="24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4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CL" sz="24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4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773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4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s-CL" sz="24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298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5,7217+1,067+0</m:t>
                        </m:r>
                      </m:den>
                    </m:f>
                    <m:r>
                      <a:rPr lang="es-CL" sz="2400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5,67·</m:t>
                        </m:r>
                        <m:sSup>
                          <m:sSupPr>
                            <m:ctrlPr>
                              <a:rPr lang="es-CL" sz="24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CL" sz="24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CL" sz="24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L" sz="24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363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s-CL" sz="2400" i="1" kern="5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s-CL" sz="24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4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2400" i="1" kern="5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298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CL" sz="2400" i="1" kern="5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CL" sz="2400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1,6977+1,067+0</m:t>
                        </m:r>
                      </m:den>
                    </m:f>
                  </m:oMath>
                </a14:m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i="1" kern="5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5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𝟐𝟗𝟏𝟖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𝟐𝟎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𝟏𝟗𝟒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𝟒𝟑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=</m:t>
                    </m:r>
                    <m:r>
                      <a:rPr lang="es-CL" sz="24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𝟑𝟏𝟏𝟐</m:t>
                    </m:r>
                    <m:r>
                      <a:rPr lang="es-CL" sz="24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400" b="1" i="1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𝟔𝟑</m:t>
                    </m:r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400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86" y="631321"/>
                <a:ext cx="8912181" cy="3954352"/>
              </a:xfrm>
              <a:prstGeom prst="rect">
                <a:avLst/>
              </a:prstGeom>
              <a:blipFill>
                <a:blip r:embed="rId2"/>
                <a:stretch>
                  <a:fillRect l="-1026" t="-12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718" y="3296992"/>
            <a:ext cx="5262630" cy="23439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/>
              <p:cNvSpPr/>
              <p:nvPr/>
            </p:nvSpPr>
            <p:spPr>
              <a:xfrm>
                <a:off x="1154804" y="5861914"/>
                <a:ext cx="85945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400" b="1" kern="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Se cumple que </a:t>
                </a:r>
                <a14:m>
                  <m:oMath xmlns:m="http://schemas.openxmlformats.org/officeDocument/2006/math">
                    <m:r>
                      <a:rPr lang="es-CL" sz="2400" b="1" i="0" kern="5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400" b="1" i="1" kern="5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2400" b="1" i="1" kern="5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CL" sz="2400" b="1" kern="5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→    5151,63  =  2039  +  3112,63</a:t>
                </a:r>
                <a:endParaRPr lang="es-CL" sz="2400" b="1" kern="5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4" y="5861914"/>
                <a:ext cx="8594501" cy="461665"/>
              </a:xfrm>
              <a:prstGeom prst="rect">
                <a:avLst/>
              </a:prstGeom>
              <a:blipFill>
                <a:blip r:embed="rId4"/>
                <a:stretch>
                  <a:fillRect l="-1064" t="-10667" r="-993" b="-30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8135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40159" y="412123"/>
            <a:ext cx="78947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Operaciones con factores de forma</a:t>
            </a:r>
            <a:endParaRPr lang="es-CL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55" y="1285204"/>
            <a:ext cx="2201776" cy="14966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067" y="1623643"/>
            <a:ext cx="3183696" cy="8197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69" y="1623643"/>
            <a:ext cx="3352800" cy="39433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55" y="3595317"/>
            <a:ext cx="5035575" cy="19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79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8" y="1317602"/>
            <a:ext cx="5019675" cy="39909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3" y="2347308"/>
            <a:ext cx="4698394" cy="19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883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48743" y="633092"/>
            <a:ext cx="93285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400" b="1" i="1" kern="1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Determine el factor de posición F</a:t>
            </a:r>
            <a:r>
              <a:rPr lang="es-CL" sz="2400" b="1" i="1" kern="10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12   </a:t>
            </a:r>
            <a:r>
              <a:rPr lang="es-CL" sz="2400" b="1" i="1" kern="1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para las superficies siguientes</a:t>
            </a:r>
            <a:r>
              <a:rPr lang="es-CL" sz="2000" b="1" i="1" kern="10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:</a:t>
            </a:r>
            <a:endParaRPr lang="es-CL" sz="2000" b="1" i="1" kern="100" dirty="0">
              <a:effectLst/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43" y="1645790"/>
            <a:ext cx="4335687" cy="421409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/>
              <p:cNvSpPr/>
              <p:nvPr/>
            </p:nvSpPr>
            <p:spPr>
              <a:xfrm>
                <a:off x="652528" y="1921254"/>
                <a:ext cx="6152010" cy="3199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sSub>
                        <m:sSubPr>
                          <m:ctrlP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d>
                            <m:dPr>
                              <m:ctrlP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e>
                          </m:d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CL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sSub>
                        <m:sSubPr>
                          <m:ctrlP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d>
                            <m:dPr>
                              <m:ctrlP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e>
                          </m:d>
                          <m:d>
                            <m:dPr>
                              <m:ctrlP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𝟒𝟐</m:t>
                              </m:r>
                            </m:e>
                          </m:d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</m:sub>
                      </m:sSub>
                      <m:sSub>
                        <m:sSubPr>
                          <m:ctrlP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sSub>
                        <m:sSubPr>
                          <m:ctrlP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d>
                            <m:dPr>
                              <m:ctrlP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e>
                          </m:d>
                          <m:r>
                            <a:rPr lang="es-C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s-CL" sz="2800" b="1" dirty="0">
                  <a:solidFill>
                    <a:schemeClr val="tx1"/>
                  </a:solidFill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8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8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8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800" b="1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𝟏𝟑</m:t>
                        </m:r>
                      </m:sub>
                    </m:sSub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d>
                          <m:dPr>
                            <m:ctrlP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e>
                        </m:d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8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800" b="1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𝟑𝟐</m:t>
                        </m:r>
                      </m:sub>
                    </m:sSub>
                  </m:oMath>
                </a14:m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8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8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</a:p>
              <a:p>
                <a:pPr algn="just">
                  <a:spcAft>
                    <a:spcPts val="0"/>
                  </a:spcAft>
                </a:pPr>
                <a:endParaRPr lang="es-CL" sz="28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d>
                          <m:dPr>
                            <m:ctrlP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8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𝟒𝟐</m:t>
                            </m:r>
                          </m:e>
                        </m:d>
                      </m:sub>
                    </m:sSub>
                    <m:r>
                      <a:rPr lang="es-CL" sz="28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𝟑𝟒</m:t>
                        </m:r>
                      </m:sub>
                    </m:sSub>
                    <m:r>
                      <a:rPr lang="es-CL" sz="28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800" b="1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𝟑𝟐</m:t>
                        </m:r>
                      </m:sub>
                    </m:sSub>
                  </m:oMath>
                </a14:m>
                <a:r>
                  <a:rPr lang="es-CL" sz="24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4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28" y="1921254"/>
                <a:ext cx="6152010" cy="3199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33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61290" y="375370"/>
            <a:ext cx="951913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La mayoría de los materiales sólidos absorben prácticamente toda la radiación en una capa superficial muy delgada, inferior a 0,05 pulgadas de espesor (&lt; 0,1 mm).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Se definen los siguientes cuerpos: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b="1" i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Cuerpos opacos:  </a:t>
            </a:r>
            <a:r>
              <a:rPr lang="es-CL" sz="20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α + ρ = 1  ;  t = 0</a:t>
            </a:r>
            <a:endParaRPr lang="es-CL" sz="2000" b="1" kern="50" dirty="0">
              <a:solidFill>
                <a:srgbClr val="FFFF0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b="1" kern="50" dirty="0">
              <a:solidFill>
                <a:srgbClr val="FFFF0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b="1" i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Espejos:  </a:t>
            </a:r>
            <a:r>
              <a:rPr lang="es-CL" sz="20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ρ = 1  ;  α = t = 0</a:t>
            </a:r>
            <a:endParaRPr lang="es-CL" sz="2000" b="1" kern="50" dirty="0">
              <a:solidFill>
                <a:srgbClr val="FFFF0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b="1" kern="50" dirty="0">
              <a:solidFill>
                <a:srgbClr val="FFFF0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CL" sz="2000" b="1" i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Cuerpos transparentes: </a:t>
            </a:r>
            <a:r>
              <a:rPr lang="es-CL" sz="2000" b="1" kern="50" dirty="0">
                <a:solidFill>
                  <a:srgbClr val="FFFF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t = 1  ;  α = ρ = 0</a:t>
            </a:r>
            <a:endParaRPr lang="es-CL" sz="2000" b="1" kern="50" dirty="0">
              <a:solidFill>
                <a:srgbClr val="FFFF00"/>
              </a:solidFill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s-CL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s-CL" sz="2000" kern="50" dirty="0">
              <a:latin typeface="Liberation Serif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1026" name="Picture 2" descr="Beneficios de jugar con el bebé frente al espejo">
            <a:extLst>
              <a:ext uri="{FF2B5EF4-FFF2-40B4-BE49-F238E27FC236}">
                <a16:creationId xmlns:a16="http://schemas.microsoft.com/office/drawing/2014/main" id="{69D0DA0B-20A4-4C59-B793-17C019C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938" y="1134240"/>
            <a:ext cx="2719005" cy="271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 teléfono transparente: un intento tan inútil como desesperado |  Tecnología | La Voz del Interior">
            <a:extLst>
              <a:ext uri="{FF2B5EF4-FFF2-40B4-BE49-F238E27FC236}">
                <a16:creationId xmlns:a16="http://schemas.microsoft.com/office/drawing/2014/main" id="{A11679B1-0107-4207-BA60-3412D60D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38" y="3853245"/>
            <a:ext cx="4214675" cy="280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sto como un cuervo | Ciencia | EL PAÍS">
            <a:extLst>
              <a:ext uri="{FF2B5EF4-FFF2-40B4-BE49-F238E27FC236}">
                <a16:creationId xmlns:a16="http://schemas.microsoft.com/office/drawing/2014/main" id="{7297278A-E9E6-4CA1-BD68-76FA1CCC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3" y="3853245"/>
            <a:ext cx="4131515" cy="226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3869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39" y="518844"/>
            <a:ext cx="8609728" cy="56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343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92" y="1881368"/>
            <a:ext cx="3210931" cy="30356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935863" y="1416677"/>
                <a:ext cx="7435403" cy="4145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000" b="1" u="sng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Determinación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d>
                          <m:dPr>
                            <m:ctrlPr>
                              <a:rPr lang="es-CL" sz="20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e>
                        </m:d>
                        <m: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𝟒𝟐</m:t>
                        </m:r>
                      </m:sub>
                    </m:sSub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 = 8  ;  b = 8  ;  c = 8  ;  </a:t>
                </a:r>
                <a:r>
                  <a:rPr lang="es-CL" sz="2000" b="1" kern="10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den>
                    </m:f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;   </a:t>
                </a:r>
                <a14:m>
                  <m:oMath xmlns:m="http://schemas.openxmlformats.org/officeDocument/2006/math"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Gráficamente: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d>
                          <m:d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e>
                        </m:d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𝟒𝟐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u="sng" kern="1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Determinación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d>
                          <m:dPr>
                            <m:ctrlPr>
                              <a:rPr lang="es-CL" sz="20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e>
                        </m:d>
                        <m: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 = 4  ;  b = 8  ;  c = 8  ;  </a:t>
                </a:r>
                <a:r>
                  <a:rPr lang="es-CL" sz="2000" b="1" kern="10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den>
                    </m:f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;   </a:t>
                </a:r>
                <a14:m>
                  <m:oMath xmlns:m="http://schemas.openxmlformats.org/officeDocument/2006/math"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Gráficamente: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d>
                          <m:d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e>
                        </m:d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𝟏𝟓</m:t>
                    </m:r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63" y="1416677"/>
                <a:ext cx="7435403" cy="4145366"/>
              </a:xfrm>
              <a:prstGeom prst="rect">
                <a:avLst/>
              </a:prstGeom>
              <a:blipFill rotWithShape="0">
                <a:blip r:embed="rId3"/>
                <a:stretch>
                  <a:fillRect l="-902" t="-735" b="-117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2357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38" y="1648496"/>
            <a:ext cx="3481386" cy="326855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678287" y="1231986"/>
                <a:ext cx="7358130" cy="4101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sz="2000" b="1" u="sng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Determinación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d>
                          <m:dPr>
                            <m:ctrlPr>
                              <a:rPr lang="es-CL" sz="20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𝟒𝟐</m:t>
                            </m:r>
                          </m:e>
                        </m:d>
                      </m:sub>
                    </m:sSub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 = 8  ;  b = 8  ;  c = 4  ;  </a:t>
                </a:r>
                <a:r>
                  <a:rPr lang="es-CL" sz="2000" b="1" kern="10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den>
                    </m:f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;   </a:t>
                </a:r>
                <a14:m>
                  <m:oMath xmlns:m="http://schemas.openxmlformats.org/officeDocument/2006/math"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Gráficamente: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d>
                          <m:d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𝟒𝟐</m:t>
                            </m:r>
                          </m:e>
                        </m:d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u="sng" kern="1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Determinación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a = 4  ;  b = 8  ;  c = 4  ;  </a:t>
                </a:r>
                <a:r>
                  <a:rPr lang="es-CL" sz="2000" b="1" kern="10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𝒂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den>
                    </m:f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;   </a:t>
                </a:r>
                <a14:m>
                  <m:oMath xmlns:m="http://schemas.openxmlformats.org/officeDocument/2006/math"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Gráficamente: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𝟑𝟒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𝟐𝟓</m:t>
                    </m:r>
                  </m:oMath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87" y="1231986"/>
                <a:ext cx="7358130" cy="4101572"/>
              </a:xfrm>
              <a:prstGeom prst="rect">
                <a:avLst/>
              </a:prstGeom>
              <a:blipFill rotWithShape="0">
                <a:blip r:embed="rId3"/>
                <a:stretch>
                  <a:fillRect l="-829" t="-743" b="-178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1144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897226" y="675800"/>
                <a:ext cx="9225568" cy="36620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CL" sz="20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  <m:d>
                              <m:dPr>
                                <m:ctrlPr>
                                  <a:rPr lang="es-CL" sz="20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20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𝟒𝟐</m:t>
                                </m:r>
                              </m:e>
                            </m:d>
                          </m:sub>
                        </m:s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𝟑𝟒</m:t>
                            </m:r>
                          </m:sub>
                        </m:s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𝟑𝟐</m:t>
                            </m:r>
                          </m:sub>
                        </m:sSub>
                        <m:r>
                          <a:rPr lang="es-CL" sz="2000" b="1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      </m:t>
                        </m:r>
                        <m:r>
                          <a:rPr lang="es-CL" sz="2000" b="1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⇒  </m:t>
                        </m:r>
                        <m:r>
                          <a:rPr lang="es-CL" sz="2000" b="1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𝟑𝟐</m:t>
                        </m:r>
                      </m:sub>
                    </m:sSub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d>
                          <m:d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𝟒𝟐</m:t>
                            </m:r>
                          </m:e>
                        </m:d>
                      </m:sub>
                    </m:sSub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𝟑𝟒</m:t>
                        </m:r>
                      </m:sub>
                    </m:sSub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𝟐𝟓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𝟎𝟓</m:t>
                    </m:r>
                  </m:oMath>
                </a14:m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4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CL" sz="24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𝟏𝟑</m:t>
                          </m:r>
                        </m:sub>
                      </m:sSub>
                      <m:sSub>
                        <m:sSubPr>
                          <m:ctrlPr>
                            <a:rPr lang="es-CL" sz="24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4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d>
                            <m:dPr>
                              <m:ctrlP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𝟏𝟑</m:t>
                              </m:r>
                            </m:e>
                          </m:d>
                          <m:r>
                            <a:rPr lang="es-CL" sz="24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CL" sz="24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4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CL" sz="24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𝟏𝟑</m:t>
                          </m:r>
                        </m:sub>
                      </m:sSub>
                      <m:sSub>
                        <m:sSubPr>
                          <m:ctrlPr>
                            <a:rPr lang="es-CL" sz="24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4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d>
                            <m:dPr>
                              <m:ctrlP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𝟏𝟑</m:t>
                              </m:r>
                            </m:e>
                          </m:d>
                          <m:d>
                            <m:dPr>
                              <m:ctrlP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𝟒𝟐</m:t>
                              </m:r>
                            </m:e>
                          </m:d>
                          <m:r>
                            <a:rPr lang="es-CL" sz="24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−  </m:t>
                          </m:r>
                          <m:sSub>
                            <m:sSubPr>
                              <m:ctrlP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𝟏𝟑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s-CL" sz="24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24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𝟏𝟑</m:t>
                                  </m:r>
                                </m:e>
                              </m:d>
                              <m:r>
                                <a:rPr lang="es-CL" sz="24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b>
                          </m:sSub>
                        </m:sub>
                      </m:sSub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𝟔𝟒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𝟔𝟒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𝟏𝟓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s-CL" sz="24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es-CL" sz="2400" b="1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𝟏𝟑</m:t>
                        </m:r>
                      </m:sub>
                    </m:sSub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d>
                          <m:d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e>
                        </m:d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𝟑𝟐</m:t>
                        </m:r>
                      </m:sub>
                    </m:sSub>
                  </m:oMath>
                </a14:m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𝟏𝟑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d>
                              <m:dPr>
                                <m:ctrlPr>
                                  <a:rPr lang="es-CL" sz="2000" b="1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2000" b="1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𝟏𝟑</m:t>
                                </m:r>
                              </m:e>
                            </m:d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𝟑𝟐</m:t>
                            </m:r>
                          </m:sub>
                        </m:sSub>
                        <m:r>
                          <a:rPr lang="es-CL" sz="2000" b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s-CL" sz="20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𝟑𝟐</m:t>
                        </m:r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𝟎𝟓</m:t>
                        </m:r>
                      </m:num>
                      <m:den>
                        <m:r>
                          <a:rPr lang="es-CL" sz="20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𝟑𝟐</m:t>
                        </m:r>
                      </m:den>
                    </m:f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𝟎𝟓</m:t>
                    </m:r>
                  </m:oMath>
                </a14:m>
                <a:r>
                  <a:rPr lang="es-CL" sz="2000" b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</a:t>
                </a:r>
                <a:r>
                  <a:rPr lang="es-CL" sz="2000" b="1" kern="10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000" b="1" kern="1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 kern="10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800" b="1" i="1" kern="10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800" b="1" i="1" kern="10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s-CL" sz="2800" b="1" i="1" kern="1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800" b="1" i="1" kern="1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800" b="1" i="1" kern="1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800" b="1" i="1" kern="1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𝟎𝟓</m:t>
                    </m:r>
                  </m:oMath>
                </a14:m>
                <a:endParaRPr lang="es-CL" sz="2800" b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26" y="675800"/>
                <a:ext cx="9225568" cy="3662028"/>
              </a:xfrm>
              <a:prstGeom prst="rect">
                <a:avLst/>
              </a:prstGeom>
              <a:blipFill>
                <a:blip r:embed="rId2"/>
                <a:stretch>
                  <a:fillRect l="-132" b="-16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11" y="2776062"/>
            <a:ext cx="4031087" cy="3646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2271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1004553" y="259191"/>
                <a:ext cx="9401576" cy="2066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s-CL" b="1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Se tiene un horno cuyas paredes están a una temperatura de 327 °C. Para proteger al personal que circula por los costados se ha colocado una plancha de acero. La cara A tiene una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CL" b="1" i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y la cara B una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s-CL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𝟖𝟓</m:t>
                    </m:r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s-CL" b="1" i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La temperatura del aire, al igual que la de las paredes, el techo y el piso puede ser estimada en 17 °C, salvo el aire entre el horno y la placa que tiene 30 °C. Determine la temperatura que alcanza la placa considerando convección y radiación, despreciando la conducción en la placa. El coeficiente de convección entre el horno y la placa es de </a:t>
                </a:r>
                <a14:m>
                  <m:oMath xmlns:m="http://schemas.openxmlformats.org/officeDocument/2006/math"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𝟖</m:t>
                    </m:r>
                    <m:r>
                      <a:rPr lang="es-CL" b="1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s-CL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s-CL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CL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𝒌𝒄𝒂𝒍</m:t>
                            </m:r>
                          </m:num>
                          <m:den>
                            <m:r>
                              <a:rPr lang="es-CL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𝒉𝒓</m:t>
                            </m:r>
                            <m:r>
                              <a:rPr lang="es-CL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s-CL" b="1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L" b="1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e>
                              <m:sup>
                                <m:r>
                                  <a:rPr lang="es-CL" b="1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s-CL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∙°</m:t>
                            </m:r>
                            <m:r>
                              <a:rPr lang="es-CL" b="1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den>
                        </m:f>
                      </m:e>
                    </m:d>
                  </m:oMath>
                </a14:m>
                <a:r>
                  <a:rPr lang="es-CL" b="1" i="1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.</a:t>
                </a:r>
                <a:endParaRPr lang="es-CL" b="1" i="1" kern="100" dirty="0">
                  <a:solidFill>
                    <a:schemeClr val="tx1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53" y="259191"/>
                <a:ext cx="9401576" cy="2066976"/>
              </a:xfrm>
              <a:prstGeom prst="rect">
                <a:avLst/>
              </a:prstGeom>
              <a:blipFill>
                <a:blip r:embed="rId2"/>
                <a:stretch>
                  <a:fillRect l="-584" t="-2360" r="-519" b="-3038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91" y="2421231"/>
            <a:ext cx="7598534" cy="34386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/>
              <p:cNvSpPr/>
              <p:nvPr/>
            </p:nvSpPr>
            <p:spPr>
              <a:xfrm>
                <a:off x="2236632" y="5713156"/>
                <a:ext cx="6028594" cy="936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s-CL" sz="2000" kern="100" dirty="0">
                    <a:solidFill>
                      <a:srgbClr val="FFFF00"/>
                    </a:solidFill>
                    <a:effectLst/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</a:p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3200" b="1" i="1" kern="10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lang="es-CL" sz="3200" b="1" i="1" kern="1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𝒒</m:t>
                        </m:r>
                      </m:e>
                      <m:sub>
                        <m:r>
                          <a:rPr lang="es-CL" sz="3200" b="1" i="1" kern="1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𝒉</m:t>
                        </m:r>
                        <m:sSub>
                          <m:sSubPr>
                            <m:ctrlP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CL" sz="3200" b="1" kern="100" dirty="0">
                    <a:solidFill>
                      <a:srgbClr val="FFFF00"/>
                    </a:solidFill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3200" b="1" i="1" kern="1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lang="es-CL" sz="3200" b="1" i="1" kern="1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CL" sz="3200" b="1" kern="100" dirty="0">
                    <a:solidFill>
                      <a:srgbClr val="FFFF00"/>
                    </a:solidFill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3200" b="1" i="1" kern="1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lang="es-CL" sz="3200" b="1" i="1" kern="1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s-CL" sz="3200" b="1" i="1" kern="1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s-CL" sz="3200" b="1" kern="100" dirty="0">
                    <a:solidFill>
                      <a:srgbClr val="FFFF00"/>
                    </a:solidFill>
                    <a:latin typeface="Liberation Serif"/>
                    <a:ea typeface="SimSun" panose="02010600030101010101" pitchFamily="2" charset="-122"/>
                    <a:cs typeface="Mangal" panose="02040503050203030202" pitchFamily="18" charset="0"/>
                  </a:rPr>
                  <a:t> 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3200" b="1" i="1" kern="1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</m:ctrlPr>
                      </m:sSubPr>
                      <m:e>
                        <m:r>
                          <a:rPr lang="es-CL" sz="3200" b="1" i="1" kern="1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Mangal" panose="02040503050203030202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</m:ctrlPr>
                          </m:sSubPr>
                          <m:e>
                            <m: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s-CL" sz="3200" b="1" i="1" kern="1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Mangal" panose="02040503050203030202" pitchFamily="18" charset="0"/>
                              </a:rPr>
                              <m:t>𝑩</m:t>
                            </m:r>
                          </m:sub>
                        </m:sSub>
                      </m:sub>
                    </m:sSub>
                  </m:oMath>
                </a14:m>
                <a:endParaRPr lang="es-CL" sz="3200" kern="10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32" y="5713156"/>
                <a:ext cx="6028594" cy="936603"/>
              </a:xfrm>
              <a:prstGeom prst="rect">
                <a:avLst/>
              </a:prstGeom>
              <a:blipFill>
                <a:blip r:embed="rId4"/>
                <a:stretch>
                  <a:fillRect b="-149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5329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1043190" y="502276"/>
                <a:ext cx="3627044" cy="1525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sz="2800" b="1" dirty="0">
                    <a:solidFill>
                      <a:schemeClr val="tx1"/>
                    </a:solidFill>
                  </a:rPr>
                  <a:t>1°/ Cálculo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s-CL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𝒑𝑨</m:t>
                            </m:r>
                          </m:sub>
                        </m:sSub>
                      </m:sub>
                    </m:sSub>
                  </m:oMath>
                </a14:m>
                <a:endParaRPr lang="es-CL" sz="2800" dirty="0">
                  <a:solidFill>
                    <a:schemeClr val="tx1"/>
                  </a:solidFill>
                </a:endParaRPr>
              </a:p>
              <a:p>
                <a:r>
                  <a:rPr lang="es-CL" sz="2800" b="1" dirty="0">
                    <a:solidFill>
                      <a:schemeClr val="tx1"/>
                    </a:solidFill>
                  </a:rPr>
                  <a:t>--------------------------</a:t>
                </a:r>
                <a:endParaRPr lang="es-CL" sz="2800" dirty="0">
                  <a:solidFill>
                    <a:schemeClr val="tx1"/>
                  </a:solidFill>
                </a:endParaRPr>
              </a:p>
              <a:p>
                <a:endParaRPr lang="es-CL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90" y="502276"/>
                <a:ext cx="3627044" cy="1525610"/>
              </a:xfrm>
              <a:prstGeom prst="rect">
                <a:avLst/>
              </a:prstGeom>
              <a:blipFill>
                <a:blip r:embed="rId2"/>
                <a:stretch>
                  <a:fillRect l="-3361" t="-358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64" y="2368955"/>
            <a:ext cx="5653824" cy="30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563" y="923120"/>
            <a:ext cx="4514850" cy="2990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7163153" y="4417994"/>
                <a:ext cx="3900811" cy="1040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sSub>
                            <m:sSubPr>
                              <m:ctrlPr>
                                <a:rPr lang="es-C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s-C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𝒑𝑨</m:t>
                              </m:r>
                            </m:sub>
                          </m:sSub>
                        </m:sub>
                      </m:sSub>
                      <m:r>
                        <a:rPr lang="es-CL" sz="2800" b="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sz="28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28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s-C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𝑵𝒉</m:t>
                              </m:r>
                            </m:sub>
                          </m:sSub>
                          <m:r>
                            <a:rPr lang="es-CL" sz="28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s-CL" sz="28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s-C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𝑵𝒑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sz="28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CL" sz="28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8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s-CL" sz="28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C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b>
                          </m:sSub>
                          <m:r>
                            <a:rPr lang="es-CL" sz="28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s-CL" sz="28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CL" sz="28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153" y="4417994"/>
                <a:ext cx="3900811" cy="10409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5561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51" y="2383440"/>
            <a:ext cx="4739427" cy="3139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1335109" y="1051832"/>
                <a:ext cx="6096000" cy="49526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sub>
                        </m:sSub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𝟗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𝟗</m:t>
                        </m:r>
                      </m:den>
                    </m:f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𝟎𝟑𝟕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sSub>
                              <m:sSubPr>
                                <m:ctrlP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𝟓𝟑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𝟔𝟐𝟗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𝟔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;   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;   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   ⇒</m:t>
                    </m:r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</a:t>
                </a:r>
                <a:endParaRPr lang="es-CL" sz="2000" b="1" i="1" kern="100" dirty="0">
                  <a:effectLst/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b="1" i="1" kern="100" dirty="0"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</m:den>
                      </m:f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;  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</m:den>
                      </m:f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𝟑𝟑</m:t>
                      </m:r>
                    </m:oMath>
                  </m:oMathPara>
                </a14:m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Gráficamente: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≈  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𝟓𝟑</m:t>
                    </m:r>
                  </m:oMath>
                </a14:m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0,777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109" y="1051832"/>
                <a:ext cx="6096000" cy="4952638"/>
              </a:xfrm>
              <a:prstGeom prst="rect">
                <a:avLst/>
              </a:prstGeom>
              <a:blipFill rotWithShape="0">
                <a:blip r:embed="rId3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406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69" y="231819"/>
            <a:ext cx="10018878" cy="6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96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978795" y="579549"/>
                <a:ext cx="8165206" cy="5548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  <m:sSub>
                              <m:sSubPr>
                                <m:ctrlP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sub>
                            </m:sSub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CL" sz="20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sub>
                            </m:s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sub>
                        </m:sSub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𝟒𝟕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𝟕𝟏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=  1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𝟓𝟑</m:t>
                    </m:r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1 – 0,53  =  0,47</a:t>
                </a:r>
              </a:p>
              <a:p>
                <a:pPr algn="just">
                  <a:spcAft>
                    <a:spcPts val="0"/>
                  </a:spcAft>
                </a:pP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sub>
                        </m:sSub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𝒄𝒉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sub>
                        </m:s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𝒉𝒄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𝟒𝟕</m:t>
                        </m:r>
                      </m:den>
                    </m:f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𝟕𝟏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𝒉𝒄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  <m:sSub>
                          <m:sSubPr>
                            <m:ctrlP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CL" sz="20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 ⇒   </m:t>
                    </m:r>
                  </m:oMath>
                </a14:m>
                <a:endParaRPr lang="es-CL" sz="2000" b="1" i="1" kern="100" dirty="0">
                  <a:effectLst/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b="1" i="1" kern="100" dirty="0">
                  <a:effectLst/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𝒉𝒄</m:t>
                          </m:r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𝒉</m:t>
                          </m:r>
                          <m:sSub>
                            <m:sSubPr>
                              <m:ctrlP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sub>
                          </m:sSub>
                        </m:sub>
                      </m:sSub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𝟓𝟑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𝟒𝟕</m:t>
                      </m:r>
                    </m:oMath>
                  </m:oMathPara>
                </a14:m>
                <a:endParaRPr lang="es-CL" sz="2000" b="1" kern="100" dirty="0">
                  <a:effectLst/>
                  <a:latin typeface="Liberation Serif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endParaRPr lang="es-CL" sz="2000" kern="100" dirty="0"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s-CL" sz="20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𝒉𝒄</m:t>
                        </m:r>
                      </m:sub>
                    </m:sSub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0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𝟒𝟕</m:t>
                    </m:r>
                  </m:oMath>
                </a14:m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95" y="579549"/>
                <a:ext cx="8165206" cy="55486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24" y="2988563"/>
            <a:ext cx="4739427" cy="313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400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656823" y="1313646"/>
                <a:ext cx="8615966" cy="5012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2000" b="1" i="1" kern="100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𝒆𝒒𝒖𝒊𝒗</m:t>
                              </m:r>
                            </m:sub>
                          </m:sSub>
                        </m:den>
                      </m:f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sz="2000" b="1" i="1" kern="100" dirty="0">
                  <a:effectLst/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b="1" i="1" kern="100" dirty="0">
                  <a:effectLst/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400" b="1" i="1" kern="100" dirty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s-CL" sz="24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𝟔𝟐𝟗</m:t>
                        </m:r>
                      </m:den>
                    </m:f>
                    <m:r>
                      <a:rPr lang="es-CL" sz="24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𝟕𝟏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𝟕𝟏</m:t>
                        </m:r>
                      </m:den>
                    </m:f>
                    <m:r>
                      <a:rPr lang="es-CL" sz="24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s-CL" sz="2400" b="1" kern="100" dirty="0">
                  <a:effectLst/>
                  <a:latin typeface="Liberation Serif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𝒆𝒒𝒖𝒊𝒗</m:t>
                          </m:r>
                        </m:sub>
                      </m:sSub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𝟒𝟑</m:t>
                      </m:r>
                      <m:r>
                        <a:rPr lang="es-CL" sz="2000" b="1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s-CL" sz="2000" b="1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000" b="1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s-CL" sz="2000" b="1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𝒑𝑨</m:t>
                            </m:r>
                          </m:sub>
                        </m:sSub>
                      </m:sub>
                    </m:sSub>
                    <m:r>
                      <a:rPr lang="es-CL" sz="2400" b="1" i="1" kern="1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𝑵𝒉</m:t>
                            </m:r>
                          </m:sub>
                        </m:sSub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𝑵𝒑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𝒆𝒒</m:t>
                            </m:r>
                          </m:sub>
                        </m:sSub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𝒉</m:t>
                                </m:r>
                              </m:sub>
                              <m:sup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sub>
                              <m:sup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𝒆𝒒</m:t>
                            </m:r>
                          </m:sub>
                        </m:sSub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sz="24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𝟕𝟕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sup>
                        </m:sSup>
                        <m:d>
                          <m:dPr>
                            <m:ctrlP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𝒉</m:t>
                                </m:r>
                              </m:sub>
                              <m:sup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  <m:r>
                              <a:rPr lang="es-CL" sz="2400" b="1" i="1" kern="100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sub>
                              <m:sup>
                                <m:r>
                                  <a:rPr lang="es-CL" sz="2400" b="1" i="1" kern="10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𝟎𝟑𝟕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𝟒𝟑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L" sz="2400" b="1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𝟕𝟕𝟕</m:t>
                        </m:r>
                      </m:den>
                    </m:f>
                  </m:oMath>
                </a14:m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 </a:t>
                </a:r>
              </a:p>
              <a:p>
                <a:pPr>
                  <a:spcAft>
                    <a:spcPts val="0"/>
                  </a:spcAft>
                </a:pPr>
                <a:endParaRPr lang="es-CL" sz="2000" kern="100" dirty="0"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s-CL" sz="2000" b="1" kern="10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⇒</a:t>
                </a:r>
                <a:r>
                  <a:rPr lang="es-CL" sz="2000" b="1" kern="1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Mangal" panose="02040503050203030202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1" i="1" kern="10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L" sz="2400" b="1" i="1" kern="10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sSub>
                          <m:sSubPr>
                            <m:ctrlPr>
                              <a:rPr lang="es-CL" sz="2400" b="1" i="1" kern="10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1" i="1" kern="10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𝒑𝑨</m:t>
                            </m:r>
                          </m:sub>
                        </m:sSub>
                      </m:sub>
                    </m:sSub>
                    <m:r>
                      <a:rPr lang="es-CL" sz="2400" b="1" i="1" kern="1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sz="2400" b="1" i="1" kern="1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𝟒</m:t>
                    </m:r>
                    <m:r>
                      <a:rPr lang="es-CL" sz="2400" b="1" i="1" kern="1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s-CL" sz="2400" b="1" i="1" kern="1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𝟕𝟏𝟒</m:t>
                    </m:r>
                    <m:r>
                      <a:rPr lang="es-CL" sz="2400" b="1" i="1" kern="1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es-CL" sz="2400" b="1" i="1" kern="10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CL" sz="2400" b="1" i="1" kern="10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10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sub>
                          <m:sup>
                            <m:r>
                              <a:rPr lang="es-CL" sz="2400" b="1" i="1" kern="10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  <m:r>
                          <a:rPr lang="es-CL" sz="2400" b="1" i="1" kern="10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Sup>
                          <m:sSubSupPr>
                            <m:ctrlPr>
                              <a:rPr lang="es-CL" sz="2400" b="1" i="1" kern="10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CL" sz="2400" b="1" i="1" kern="10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CL" sz="2400" b="1" i="1" kern="10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  <m:sup>
                            <m:r>
                              <a:rPr lang="es-CL" sz="2400" b="1" i="1" kern="10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bSup>
                      </m:e>
                    </m:d>
                  </m:oMath>
                </a14:m>
                <a:endParaRPr lang="es-CL" sz="2400" kern="100" dirty="0">
                  <a:solidFill>
                    <a:srgbClr val="FFFF00"/>
                  </a:solidFill>
                  <a:effectLst/>
                  <a:latin typeface="Liberation Serif"/>
                  <a:ea typeface="SimSun" panose="02010600030101010101" pitchFamily="2" charset="-122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23" y="1313646"/>
                <a:ext cx="8615966" cy="5012975"/>
              </a:xfrm>
              <a:prstGeom prst="rect">
                <a:avLst/>
              </a:prstGeom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07" y="1155864"/>
            <a:ext cx="5112912" cy="2664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429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6651</Words>
  <Application>Microsoft Office PowerPoint</Application>
  <PresentationFormat>Panorámica</PresentationFormat>
  <Paragraphs>874</Paragraphs>
  <Slides>103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103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Liberation Serif</vt:lpstr>
      <vt:lpstr>Symbol</vt:lpstr>
      <vt:lpstr>Times New Roman</vt:lpstr>
      <vt:lpstr>Tema de Office</vt:lpstr>
      <vt:lpstr>Office Theme</vt:lpstr>
      <vt:lpstr>Retroalimentación infografía</vt:lpstr>
      <vt:lpstr>Transferencia de calor por radiación</vt:lpstr>
      <vt:lpstr>Que es</vt:lpstr>
      <vt:lpstr>Fenómeno</vt:lpstr>
      <vt:lpstr>Radiación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Concepto: Intensidad</vt:lpstr>
      <vt:lpstr>Ángulos y áreas en coordenadas esféricas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Repaso/Dudas y comentarios</vt:lpstr>
      <vt:lpstr>Comentario trabajo intercambiador</vt:lpstr>
      <vt:lpstr>Resumen clase anterior</vt:lpstr>
      <vt:lpstr>Problema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Repaso/Dudas y comentarios</vt:lpstr>
      <vt:lpstr>Repaso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Repaso/Dudas y comentarios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Transferencia de calor por radiación</dc:title>
  <dc:creator>Nicolas Ignacio Araya Rivera</dc:creator>
  <cp:lastModifiedBy>Nicolas Ignacio Araya Rivera</cp:lastModifiedBy>
  <cp:revision>1</cp:revision>
  <dcterms:created xsi:type="dcterms:W3CDTF">2021-10-27T14:06:48Z</dcterms:created>
  <dcterms:modified xsi:type="dcterms:W3CDTF">2021-11-30T13:34:34Z</dcterms:modified>
</cp:coreProperties>
</file>